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9"/>
  </p:notesMasterIdLst>
  <p:sldIdLst>
    <p:sldId id="260" r:id="rId2"/>
    <p:sldId id="268" r:id="rId3"/>
    <p:sldId id="269" r:id="rId4"/>
    <p:sldId id="270" r:id="rId5"/>
    <p:sldId id="271" r:id="rId6"/>
    <p:sldId id="272" r:id="rId7"/>
    <p:sldId id="273" r:id="rId8"/>
  </p:sldIdLst>
  <p:sldSz cx="9144000" cy="6858000" type="screen4x3"/>
  <p:notesSz cx="7099300" cy="10234613"/>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63" d="100"/>
          <a:sy n="63" d="100"/>
        </p:scale>
        <p:origin x="-2952" y="-13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3076574" cy="511174"/>
          </a:xfrm>
          <a:prstGeom prst="rect">
            <a:avLst/>
          </a:prstGeom>
          <a:noFill/>
          <a:ln>
            <a:noFill/>
          </a:ln>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3" name="Shape 3"/>
          <p:cNvSpPr txBox="1">
            <a:spLocks noGrp="1"/>
          </p:cNvSpPr>
          <p:nvPr>
            <p:ph type="dt" idx="10"/>
          </p:nvPr>
        </p:nvSpPr>
        <p:spPr>
          <a:xfrm>
            <a:off x="4021137" y="0"/>
            <a:ext cx="3076574" cy="511174"/>
          </a:xfrm>
          <a:prstGeom prst="rect">
            <a:avLst/>
          </a:prstGeom>
          <a:noFill/>
          <a:ln>
            <a:noFill/>
          </a:ln>
        </p:spPr>
        <p:txBody>
          <a:bodyPr lIns="91425" tIns="91425" rIns="91425" bIns="91425" anchor="t" anchorCtr="0"/>
          <a:lstStyle>
            <a:lvl1pPr marL="0" marR="0" indent="0" algn="r" rtl="0">
              <a:defRPr sz="1300" b="0" i="0" u="none" strike="noStrike" cap="none" baseline="0">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4" name="Shape 4"/>
          <p:cNvSpPr>
            <a:spLocks noGrp="1" noRot="1" noChangeAspect="1"/>
          </p:cNvSpPr>
          <p:nvPr>
            <p:ph type="sldImg" idx="3"/>
          </p:nvPr>
        </p:nvSpPr>
        <p:spPr>
          <a:xfrm>
            <a:off x="990600" y="768350"/>
            <a:ext cx="5118100" cy="3836986"/>
          </a:xfrm>
          <a:custGeom>
            <a:avLst/>
            <a:gdLst/>
            <a:ahLst/>
            <a:cxnLst/>
            <a:rect l="0" t="0" r="0" b="0"/>
            <a:pathLst>
              <a:path w="120000" h="120000" extrusionOk="0">
                <a:moveTo>
                  <a:pt x="0" y="0"/>
                </a:moveTo>
                <a:lnTo>
                  <a:pt x="120000" y="0"/>
                </a:lnTo>
                <a:lnTo>
                  <a:pt x="120000" y="120000"/>
                </a:lnTo>
                <a:lnTo>
                  <a:pt x="0" y="120000"/>
                </a:lnTo>
                <a:close/>
              </a:path>
            </a:pathLst>
          </a:custGeom>
          <a:noFill/>
          <a:ln w="12700" cap="rnd">
            <a:solidFill>
              <a:srgbClr val="000000"/>
            </a:solidFill>
            <a:prstDash val="solid"/>
            <a:miter/>
            <a:headEnd type="none" w="med" len="med"/>
            <a:tailEnd type="none" w="med" len="med"/>
          </a:ln>
        </p:spPr>
      </p:sp>
      <p:sp>
        <p:nvSpPr>
          <p:cNvPr id="5" name="Shape 5"/>
          <p:cNvSpPr txBox="1">
            <a:spLocks noGrp="1"/>
          </p:cNvSpPr>
          <p:nvPr>
            <p:ph type="body" idx="1"/>
          </p:nvPr>
        </p:nvSpPr>
        <p:spPr>
          <a:xfrm>
            <a:off x="709612" y="4860925"/>
            <a:ext cx="5680075" cy="4605337"/>
          </a:xfrm>
          <a:prstGeom prst="rect">
            <a:avLst/>
          </a:prstGeom>
          <a:noFill/>
          <a:ln>
            <a:noFill/>
          </a:ln>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6" name="Shape 6"/>
          <p:cNvSpPr txBox="1">
            <a:spLocks noGrp="1"/>
          </p:cNvSpPr>
          <p:nvPr>
            <p:ph type="ftr" idx="11"/>
          </p:nvPr>
        </p:nvSpPr>
        <p:spPr>
          <a:xfrm>
            <a:off x="0" y="9721850"/>
            <a:ext cx="3076574" cy="511174"/>
          </a:xfrm>
          <a:prstGeom prst="rect">
            <a:avLst/>
          </a:prstGeom>
          <a:noFill/>
          <a:ln>
            <a:noFill/>
          </a:ln>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7" name="Shape 7"/>
          <p:cNvSpPr txBox="1">
            <a:spLocks noGrp="1"/>
          </p:cNvSpPr>
          <p:nvPr>
            <p:ph type="sldNum" idx="12"/>
          </p:nvPr>
        </p:nvSpPr>
        <p:spPr>
          <a:xfrm>
            <a:off x="4021137" y="9721850"/>
            <a:ext cx="3076574" cy="511174"/>
          </a:xfrm>
          <a:prstGeom prst="rect">
            <a:avLst/>
          </a:prstGeom>
          <a:noFill/>
          <a:ln>
            <a:noFill/>
          </a:ln>
        </p:spPr>
        <p:txBody>
          <a:bodyPr lIns="91425" tIns="91425" rIns="91425" bIns="91425" anchor="b" anchorCtr="0"/>
          <a:lstStyle>
            <a:lvl1pPr marL="0" marR="0" indent="0" algn="r" rtl="0">
              <a:defRPr sz="1300" b="0" i="0" u="none" strike="noStrike" cap="none" baseline="0">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a:endParaRPr/>
          </a:p>
        </p:txBody>
      </p:sp>
    </p:spTree>
    <p:extLst>
      <p:ext uri="{BB962C8B-B14F-4D97-AF65-F5344CB8AC3E}">
        <p14:creationId xmlns:p14="http://schemas.microsoft.com/office/powerpoint/2010/main" val="1936601996"/>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txBox="1">
            <a:spLocks noGrp="1"/>
          </p:cNvSpPr>
          <p:nvPr>
            <p:ph type="body" idx="1"/>
          </p:nvPr>
        </p:nvSpPr>
        <p:spPr>
          <a:xfrm>
            <a:off x="709612" y="4860925"/>
            <a:ext cx="5680199" cy="4605299"/>
          </a:xfrm>
          <a:prstGeom prst="rect">
            <a:avLst/>
          </a:prstGeom>
        </p:spPr>
        <p:txBody>
          <a:bodyPr lIns="91425" tIns="91425" rIns="91425" bIns="91425" anchor="ctr" anchorCtr="0">
            <a:noAutofit/>
          </a:bodyPr>
          <a:lstStyle/>
          <a:p>
            <a:endParaRPr/>
          </a:p>
        </p:txBody>
      </p:sp>
      <p:sp>
        <p:nvSpPr>
          <p:cNvPr id="123" name="Shape 123"/>
          <p:cNvSpPr>
            <a:spLocks noGrp="1" noRot="1" noChangeAspect="1"/>
          </p:cNvSpPr>
          <p:nvPr>
            <p:ph type="sldImg" idx="2"/>
          </p:nvPr>
        </p:nvSpPr>
        <p:spPr>
          <a:xfrm>
            <a:off x="992188" y="768350"/>
            <a:ext cx="5114925" cy="3836988"/>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vertTitleAndTx" type="vertTitleAndTx">
  <p:cSld name="vertTitleAndTx">
    <p:spTree>
      <p:nvGrpSpPr>
        <p:cNvPr id="1" name="Shape 16"/>
        <p:cNvGrpSpPr/>
        <p:nvPr/>
      </p:nvGrpSpPr>
      <p:grpSpPr>
        <a:xfrm>
          <a:off x="0" y="0"/>
          <a:ext cx="0" cy="0"/>
          <a:chOff x="0" y="0"/>
          <a:chExt cx="0" cy="0"/>
        </a:xfrm>
      </p:grpSpPr>
      <p:sp>
        <p:nvSpPr>
          <p:cNvPr id="17" name="Shape 17"/>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t" anchorCtr="0"/>
          <a:lstStyle>
            <a:lvl1pPr algn="ctr" rtl="0">
              <a:spcBef>
                <a:spcPts val="0"/>
              </a:spcBef>
              <a:spcAft>
                <a:spcPts val="0"/>
              </a:spcAft>
              <a:defRPr sz="4400">
                <a:solidFill>
                  <a:srgbClr val="404040"/>
                </a:solidFill>
                <a:latin typeface="Calibri"/>
                <a:ea typeface="Calibri"/>
                <a:cs typeface="Calibri"/>
                <a:sym typeface="Calibri"/>
              </a:defRPr>
            </a:lvl1pPr>
            <a:lvl2pPr algn="ctr" rtl="0">
              <a:spcBef>
                <a:spcPts val="0"/>
              </a:spcBef>
              <a:spcAft>
                <a:spcPts val="0"/>
              </a:spcAft>
              <a:defRPr sz="4400">
                <a:solidFill>
                  <a:srgbClr val="404040"/>
                </a:solidFill>
                <a:latin typeface="Calibri"/>
                <a:ea typeface="Calibri"/>
                <a:cs typeface="Calibri"/>
                <a:sym typeface="Calibri"/>
              </a:defRPr>
            </a:lvl2pPr>
            <a:lvl3pPr algn="ctr" rtl="0">
              <a:spcBef>
                <a:spcPts val="0"/>
              </a:spcBef>
              <a:spcAft>
                <a:spcPts val="0"/>
              </a:spcAft>
              <a:defRPr sz="4400">
                <a:solidFill>
                  <a:srgbClr val="404040"/>
                </a:solidFill>
                <a:latin typeface="Calibri"/>
                <a:ea typeface="Calibri"/>
                <a:cs typeface="Calibri"/>
                <a:sym typeface="Calibri"/>
              </a:defRPr>
            </a:lvl3pPr>
            <a:lvl4pPr algn="ctr" rtl="0">
              <a:spcBef>
                <a:spcPts val="0"/>
              </a:spcBef>
              <a:spcAft>
                <a:spcPts val="0"/>
              </a:spcAft>
              <a:defRPr sz="4400">
                <a:solidFill>
                  <a:srgbClr val="404040"/>
                </a:solidFill>
                <a:latin typeface="Calibri"/>
                <a:ea typeface="Calibri"/>
                <a:cs typeface="Calibri"/>
                <a:sym typeface="Calibri"/>
              </a:defRPr>
            </a:lvl4pPr>
            <a:lvl5pPr algn="ctr" rtl="0">
              <a:spcBef>
                <a:spcPts val="0"/>
              </a:spcBef>
              <a:spcAft>
                <a:spcPts val="0"/>
              </a:spcAft>
              <a:defRPr sz="4400">
                <a:solidFill>
                  <a:srgbClr val="404040"/>
                </a:solidFill>
                <a:latin typeface="Calibri"/>
                <a:ea typeface="Calibri"/>
                <a:cs typeface="Calibri"/>
                <a:sym typeface="Calibri"/>
              </a:defRPr>
            </a:lvl5pPr>
            <a:lvl6pPr marL="457200" algn="ctr" rtl="0">
              <a:spcBef>
                <a:spcPts val="0"/>
              </a:spcBef>
              <a:spcAft>
                <a:spcPts val="0"/>
              </a:spcAft>
              <a:defRPr sz="4400">
                <a:solidFill>
                  <a:srgbClr val="404040"/>
                </a:solidFill>
                <a:latin typeface="Calibri"/>
                <a:ea typeface="Calibri"/>
                <a:cs typeface="Calibri"/>
                <a:sym typeface="Calibri"/>
              </a:defRPr>
            </a:lvl6pPr>
            <a:lvl7pPr marL="914400" algn="ctr" rtl="0">
              <a:spcBef>
                <a:spcPts val="0"/>
              </a:spcBef>
              <a:spcAft>
                <a:spcPts val="0"/>
              </a:spcAft>
              <a:defRPr sz="4400">
                <a:solidFill>
                  <a:srgbClr val="404040"/>
                </a:solidFill>
                <a:latin typeface="Calibri"/>
                <a:ea typeface="Calibri"/>
                <a:cs typeface="Calibri"/>
                <a:sym typeface="Calibri"/>
              </a:defRPr>
            </a:lvl7pPr>
            <a:lvl8pPr marL="1371600" algn="ctr" rtl="0">
              <a:spcBef>
                <a:spcPts val="0"/>
              </a:spcBef>
              <a:spcAft>
                <a:spcPts val="0"/>
              </a:spcAft>
              <a:defRPr sz="4400">
                <a:solidFill>
                  <a:srgbClr val="404040"/>
                </a:solidFill>
                <a:latin typeface="Calibri"/>
                <a:ea typeface="Calibri"/>
                <a:cs typeface="Calibri"/>
                <a:sym typeface="Calibri"/>
              </a:defRPr>
            </a:lvl8pPr>
            <a:lvl9pPr marL="1828800" algn="ctr" rtl="0">
              <a:spcBef>
                <a:spcPts val="0"/>
              </a:spcBef>
              <a:spcAft>
                <a:spcPts val="0"/>
              </a:spcAft>
              <a:defRPr sz="4400">
                <a:solidFill>
                  <a:srgbClr val="404040"/>
                </a:solidFill>
                <a:latin typeface="Calibri"/>
                <a:ea typeface="Calibri"/>
                <a:cs typeface="Calibri"/>
                <a:sym typeface="Calibri"/>
              </a:defRPr>
            </a:lvl9pPr>
          </a:lstStyle>
          <a:p>
            <a:endParaRPr/>
          </a:p>
        </p:txBody>
      </p:sp>
      <p:sp>
        <p:nvSpPr>
          <p:cNvPr id="18" name="Shape 18"/>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222250" algn="l" rtl="0">
              <a:spcBef>
                <a:spcPts val="640"/>
              </a:spcBef>
              <a:spcAft>
                <a:spcPts val="0"/>
              </a:spcAft>
              <a:buClr>
                <a:srgbClr val="404040"/>
              </a:buClr>
              <a:buFont typeface="Arial"/>
              <a:buChar char="•"/>
              <a:defRPr sz="3200">
                <a:solidFill>
                  <a:srgbClr val="404040"/>
                </a:solidFill>
                <a:latin typeface="Calibri"/>
                <a:ea typeface="Calibri"/>
                <a:cs typeface="Calibri"/>
                <a:sym typeface="Calibri"/>
              </a:defRPr>
            </a:lvl1pPr>
            <a:lvl2pPr marL="742950" indent="-177800" algn="l" rtl="0">
              <a:spcBef>
                <a:spcPts val="560"/>
              </a:spcBef>
              <a:spcAft>
                <a:spcPts val="0"/>
              </a:spcAft>
              <a:buClr>
                <a:srgbClr val="404040"/>
              </a:buClr>
              <a:buFont typeface="Arial"/>
              <a:buChar char="•"/>
              <a:defRPr sz="2800">
                <a:solidFill>
                  <a:srgbClr val="404040"/>
                </a:solidFill>
                <a:latin typeface="Calibri"/>
                <a:ea typeface="Calibri"/>
                <a:cs typeface="Calibri"/>
                <a:sym typeface="Calibri"/>
              </a:defRPr>
            </a:lvl2pPr>
            <a:lvl3pPr marL="1143000" indent="-136525" algn="l" rtl="0">
              <a:spcBef>
                <a:spcPts val="480"/>
              </a:spcBef>
              <a:spcAft>
                <a:spcPts val="0"/>
              </a:spcAft>
              <a:buClr>
                <a:srgbClr val="404040"/>
              </a:buClr>
              <a:buFont typeface="Arial"/>
              <a:buChar char="•"/>
              <a:defRPr sz="2400">
                <a:solidFill>
                  <a:srgbClr val="404040"/>
                </a:solidFill>
                <a:latin typeface="Calibri"/>
                <a:ea typeface="Calibri"/>
                <a:cs typeface="Calibri"/>
                <a:sym typeface="Calibri"/>
              </a:defRPr>
            </a:lvl3pPr>
            <a:lvl4pPr marL="1600200" indent="-152400" algn="l" rtl="0">
              <a:spcBef>
                <a:spcPts val="400"/>
              </a:spcBef>
              <a:spcAft>
                <a:spcPts val="0"/>
              </a:spcAft>
              <a:buClr>
                <a:srgbClr val="404040"/>
              </a:buClr>
              <a:buFont typeface="Arial"/>
              <a:buChar char="•"/>
              <a:defRPr sz="2000">
                <a:solidFill>
                  <a:srgbClr val="404040"/>
                </a:solidFill>
                <a:latin typeface="Calibri"/>
                <a:ea typeface="Calibri"/>
                <a:cs typeface="Calibri"/>
                <a:sym typeface="Calibri"/>
              </a:defRPr>
            </a:lvl4pPr>
            <a:lvl5pPr marL="2057400" indent="-152400" algn="l" rtl="0">
              <a:spcBef>
                <a:spcPts val="400"/>
              </a:spcBef>
              <a:spcAft>
                <a:spcPts val="0"/>
              </a:spcAft>
              <a:buClr>
                <a:srgbClr val="404040"/>
              </a:buClr>
              <a:buFont typeface="Arial"/>
              <a:buChar char="•"/>
              <a:defRPr sz="2000">
                <a:solidFill>
                  <a:srgbClr val="404040"/>
                </a:solidFill>
                <a:latin typeface="Calibri"/>
                <a:ea typeface="Calibri"/>
                <a:cs typeface="Calibri"/>
                <a:sym typeface="Calibri"/>
              </a:defRPr>
            </a:lvl5pPr>
            <a:lvl6pPr marL="2514600" indent="-152400" algn="l" rtl="0">
              <a:spcBef>
                <a:spcPts val="400"/>
              </a:spcBef>
              <a:buClr>
                <a:schemeClr val="dk1"/>
              </a:buClr>
              <a:buFont typeface="Arial"/>
              <a:buChar char="•"/>
              <a:defRPr sz="2000">
                <a:solidFill>
                  <a:schemeClr val="dk1"/>
                </a:solidFill>
                <a:latin typeface="Calibri"/>
                <a:ea typeface="Calibri"/>
                <a:cs typeface="Calibri"/>
                <a:sym typeface="Calibri"/>
              </a:defRPr>
            </a:lvl6pPr>
            <a:lvl7pPr marL="2971800" indent="-152400" algn="l" rtl="0">
              <a:spcBef>
                <a:spcPts val="400"/>
              </a:spcBef>
              <a:buClr>
                <a:schemeClr val="dk1"/>
              </a:buClr>
              <a:buFont typeface="Arial"/>
              <a:buChar char="•"/>
              <a:defRPr sz="2000">
                <a:solidFill>
                  <a:schemeClr val="dk1"/>
                </a:solidFill>
                <a:latin typeface="Calibri"/>
                <a:ea typeface="Calibri"/>
                <a:cs typeface="Calibri"/>
                <a:sym typeface="Calibri"/>
              </a:defRPr>
            </a:lvl7pPr>
            <a:lvl8pPr marL="3429000" indent="-152400" algn="l" rtl="0">
              <a:spcBef>
                <a:spcPts val="400"/>
              </a:spcBef>
              <a:buClr>
                <a:schemeClr val="dk1"/>
              </a:buClr>
              <a:buFont typeface="Arial"/>
              <a:buChar char="•"/>
              <a:defRPr sz="2000">
                <a:solidFill>
                  <a:schemeClr val="dk1"/>
                </a:solidFill>
                <a:latin typeface="Calibri"/>
                <a:ea typeface="Calibri"/>
                <a:cs typeface="Calibri"/>
                <a:sym typeface="Calibri"/>
              </a:defRPr>
            </a:lvl8pPr>
            <a:lvl9pPr marL="3886200" indent="-152400" algn="l" rtl="0">
              <a:spcBef>
                <a:spcPts val="400"/>
              </a:spcBef>
              <a:buClr>
                <a:schemeClr val="dk1"/>
              </a:buClr>
              <a:buFont typeface="Arial"/>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Tx" type="vertTx">
  <p:cSld name="vertTx">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457200" y="274637"/>
            <a:ext cx="7713661" cy="1143000"/>
          </a:xfrm>
          <a:prstGeom prst="rect">
            <a:avLst/>
          </a:prstGeom>
          <a:noFill/>
          <a:ln>
            <a:noFill/>
          </a:ln>
        </p:spPr>
        <p:txBody>
          <a:bodyPr lIns="91425" tIns="91425" rIns="91425" bIns="91425" anchor="t" anchorCtr="0"/>
          <a:lstStyle>
            <a:lvl1pPr algn="ctr" rtl="0">
              <a:spcBef>
                <a:spcPts val="0"/>
              </a:spcBef>
              <a:spcAft>
                <a:spcPts val="0"/>
              </a:spcAft>
              <a:defRPr sz="4400">
                <a:solidFill>
                  <a:srgbClr val="404040"/>
                </a:solidFill>
                <a:latin typeface="Calibri"/>
                <a:ea typeface="Calibri"/>
                <a:cs typeface="Calibri"/>
                <a:sym typeface="Calibri"/>
              </a:defRPr>
            </a:lvl1pPr>
            <a:lvl2pPr algn="ctr" rtl="0">
              <a:spcBef>
                <a:spcPts val="0"/>
              </a:spcBef>
              <a:spcAft>
                <a:spcPts val="0"/>
              </a:spcAft>
              <a:defRPr sz="4400">
                <a:solidFill>
                  <a:srgbClr val="404040"/>
                </a:solidFill>
                <a:latin typeface="Calibri"/>
                <a:ea typeface="Calibri"/>
                <a:cs typeface="Calibri"/>
                <a:sym typeface="Calibri"/>
              </a:defRPr>
            </a:lvl2pPr>
            <a:lvl3pPr algn="ctr" rtl="0">
              <a:spcBef>
                <a:spcPts val="0"/>
              </a:spcBef>
              <a:spcAft>
                <a:spcPts val="0"/>
              </a:spcAft>
              <a:defRPr sz="4400">
                <a:solidFill>
                  <a:srgbClr val="404040"/>
                </a:solidFill>
                <a:latin typeface="Calibri"/>
                <a:ea typeface="Calibri"/>
                <a:cs typeface="Calibri"/>
                <a:sym typeface="Calibri"/>
              </a:defRPr>
            </a:lvl3pPr>
            <a:lvl4pPr algn="ctr" rtl="0">
              <a:spcBef>
                <a:spcPts val="0"/>
              </a:spcBef>
              <a:spcAft>
                <a:spcPts val="0"/>
              </a:spcAft>
              <a:defRPr sz="4400">
                <a:solidFill>
                  <a:srgbClr val="404040"/>
                </a:solidFill>
                <a:latin typeface="Calibri"/>
                <a:ea typeface="Calibri"/>
                <a:cs typeface="Calibri"/>
                <a:sym typeface="Calibri"/>
              </a:defRPr>
            </a:lvl4pPr>
            <a:lvl5pPr algn="ctr" rtl="0">
              <a:spcBef>
                <a:spcPts val="0"/>
              </a:spcBef>
              <a:spcAft>
                <a:spcPts val="0"/>
              </a:spcAft>
              <a:defRPr sz="4400">
                <a:solidFill>
                  <a:srgbClr val="404040"/>
                </a:solidFill>
                <a:latin typeface="Calibri"/>
                <a:ea typeface="Calibri"/>
                <a:cs typeface="Calibri"/>
                <a:sym typeface="Calibri"/>
              </a:defRPr>
            </a:lvl5pPr>
            <a:lvl6pPr marL="457200" algn="ctr" rtl="0">
              <a:spcBef>
                <a:spcPts val="0"/>
              </a:spcBef>
              <a:spcAft>
                <a:spcPts val="0"/>
              </a:spcAft>
              <a:defRPr sz="4400">
                <a:solidFill>
                  <a:srgbClr val="404040"/>
                </a:solidFill>
                <a:latin typeface="Calibri"/>
                <a:ea typeface="Calibri"/>
                <a:cs typeface="Calibri"/>
                <a:sym typeface="Calibri"/>
              </a:defRPr>
            </a:lvl6pPr>
            <a:lvl7pPr marL="914400" algn="ctr" rtl="0">
              <a:spcBef>
                <a:spcPts val="0"/>
              </a:spcBef>
              <a:spcAft>
                <a:spcPts val="0"/>
              </a:spcAft>
              <a:defRPr sz="4400">
                <a:solidFill>
                  <a:srgbClr val="404040"/>
                </a:solidFill>
                <a:latin typeface="Calibri"/>
                <a:ea typeface="Calibri"/>
                <a:cs typeface="Calibri"/>
                <a:sym typeface="Calibri"/>
              </a:defRPr>
            </a:lvl7pPr>
            <a:lvl8pPr marL="1371600" algn="ctr" rtl="0">
              <a:spcBef>
                <a:spcPts val="0"/>
              </a:spcBef>
              <a:spcAft>
                <a:spcPts val="0"/>
              </a:spcAft>
              <a:defRPr sz="4400">
                <a:solidFill>
                  <a:srgbClr val="404040"/>
                </a:solidFill>
                <a:latin typeface="Calibri"/>
                <a:ea typeface="Calibri"/>
                <a:cs typeface="Calibri"/>
                <a:sym typeface="Calibri"/>
              </a:defRPr>
            </a:lvl8pPr>
            <a:lvl9pPr marL="1828800" algn="ctr" rtl="0">
              <a:spcBef>
                <a:spcPts val="0"/>
              </a:spcBef>
              <a:spcAft>
                <a:spcPts val="0"/>
              </a:spcAft>
              <a:defRPr sz="4400">
                <a:solidFill>
                  <a:srgbClr val="404040"/>
                </a:solidFill>
                <a:latin typeface="Calibri"/>
                <a:ea typeface="Calibri"/>
                <a:cs typeface="Calibri"/>
                <a:sym typeface="Calibri"/>
              </a:defRPr>
            </a:lvl9pPr>
          </a:lstStyle>
          <a:p>
            <a:endParaRPr/>
          </a:p>
        </p:txBody>
      </p:sp>
      <p:sp>
        <p:nvSpPr>
          <p:cNvPr id="21" name="Shape 21"/>
          <p:cNvSpPr txBox="1">
            <a:spLocks noGrp="1"/>
          </p:cNvSpPr>
          <p:nvPr>
            <p:ph type="body" idx="1"/>
          </p:nvPr>
        </p:nvSpPr>
        <p:spPr>
          <a:xfrm rot="5400000">
            <a:off x="2309018" y="-235744"/>
            <a:ext cx="4525961" cy="8229600"/>
          </a:xfrm>
          <a:prstGeom prst="rect">
            <a:avLst/>
          </a:prstGeom>
          <a:noFill/>
          <a:ln>
            <a:noFill/>
          </a:ln>
        </p:spPr>
        <p:txBody>
          <a:bodyPr lIns="91425" tIns="91425" rIns="91425" bIns="91425" anchor="t" anchorCtr="0"/>
          <a:lstStyle>
            <a:lvl1pPr marL="342900" indent="-222250" algn="l" rtl="0">
              <a:spcBef>
                <a:spcPts val="640"/>
              </a:spcBef>
              <a:spcAft>
                <a:spcPts val="0"/>
              </a:spcAft>
              <a:buClr>
                <a:srgbClr val="404040"/>
              </a:buClr>
              <a:buFont typeface="Arial"/>
              <a:buChar char="•"/>
              <a:defRPr sz="3200">
                <a:solidFill>
                  <a:srgbClr val="404040"/>
                </a:solidFill>
                <a:latin typeface="Calibri"/>
                <a:ea typeface="Calibri"/>
                <a:cs typeface="Calibri"/>
                <a:sym typeface="Calibri"/>
              </a:defRPr>
            </a:lvl1pPr>
            <a:lvl2pPr marL="742950" indent="-177800" algn="l" rtl="0">
              <a:spcBef>
                <a:spcPts val="560"/>
              </a:spcBef>
              <a:spcAft>
                <a:spcPts val="0"/>
              </a:spcAft>
              <a:buClr>
                <a:srgbClr val="404040"/>
              </a:buClr>
              <a:buFont typeface="Arial"/>
              <a:buChar char="•"/>
              <a:defRPr sz="2800">
                <a:solidFill>
                  <a:srgbClr val="404040"/>
                </a:solidFill>
                <a:latin typeface="Calibri"/>
                <a:ea typeface="Calibri"/>
                <a:cs typeface="Calibri"/>
                <a:sym typeface="Calibri"/>
              </a:defRPr>
            </a:lvl2pPr>
            <a:lvl3pPr marL="1143000" indent="-136525" algn="l" rtl="0">
              <a:spcBef>
                <a:spcPts val="480"/>
              </a:spcBef>
              <a:spcAft>
                <a:spcPts val="0"/>
              </a:spcAft>
              <a:buClr>
                <a:srgbClr val="404040"/>
              </a:buClr>
              <a:buFont typeface="Arial"/>
              <a:buChar char="•"/>
              <a:defRPr sz="2400">
                <a:solidFill>
                  <a:srgbClr val="404040"/>
                </a:solidFill>
                <a:latin typeface="Calibri"/>
                <a:ea typeface="Calibri"/>
                <a:cs typeface="Calibri"/>
                <a:sym typeface="Calibri"/>
              </a:defRPr>
            </a:lvl3pPr>
            <a:lvl4pPr marL="1600200" indent="-152400" algn="l" rtl="0">
              <a:spcBef>
                <a:spcPts val="400"/>
              </a:spcBef>
              <a:spcAft>
                <a:spcPts val="0"/>
              </a:spcAft>
              <a:buClr>
                <a:srgbClr val="404040"/>
              </a:buClr>
              <a:buFont typeface="Arial"/>
              <a:buChar char="•"/>
              <a:defRPr sz="2000">
                <a:solidFill>
                  <a:srgbClr val="404040"/>
                </a:solidFill>
                <a:latin typeface="Calibri"/>
                <a:ea typeface="Calibri"/>
                <a:cs typeface="Calibri"/>
                <a:sym typeface="Calibri"/>
              </a:defRPr>
            </a:lvl4pPr>
            <a:lvl5pPr marL="2057400" indent="-152400" algn="l" rtl="0">
              <a:spcBef>
                <a:spcPts val="400"/>
              </a:spcBef>
              <a:spcAft>
                <a:spcPts val="0"/>
              </a:spcAft>
              <a:buClr>
                <a:srgbClr val="404040"/>
              </a:buClr>
              <a:buFont typeface="Arial"/>
              <a:buChar char="•"/>
              <a:defRPr sz="2000">
                <a:solidFill>
                  <a:srgbClr val="404040"/>
                </a:solidFill>
                <a:latin typeface="Calibri"/>
                <a:ea typeface="Calibri"/>
                <a:cs typeface="Calibri"/>
                <a:sym typeface="Calibri"/>
              </a:defRPr>
            </a:lvl5pPr>
            <a:lvl6pPr marL="2514600" indent="-152400" algn="l" rtl="0">
              <a:spcBef>
                <a:spcPts val="400"/>
              </a:spcBef>
              <a:buClr>
                <a:schemeClr val="dk1"/>
              </a:buClr>
              <a:buFont typeface="Arial"/>
              <a:buChar char="•"/>
              <a:defRPr sz="2000">
                <a:solidFill>
                  <a:schemeClr val="dk1"/>
                </a:solidFill>
                <a:latin typeface="Calibri"/>
                <a:ea typeface="Calibri"/>
                <a:cs typeface="Calibri"/>
                <a:sym typeface="Calibri"/>
              </a:defRPr>
            </a:lvl6pPr>
            <a:lvl7pPr marL="2971800" indent="-152400" algn="l" rtl="0">
              <a:spcBef>
                <a:spcPts val="400"/>
              </a:spcBef>
              <a:buClr>
                <a:schemeClr val="dk1"/>
              </a:buClr>
              <a:buFont typeface="Arial"/>
              <a:buChar char="•"/>
              <a:defRPr sz="2000">
                <a:solidFill>
                  <a:schemeClr val="dk1"/>
                </a:solidFill>
                <a:latin typeface="Calibri"/>
                <a:ea typeface="Calibri"/>
                <a:cs typeface="Calibri"/>
                <a:sym typeface="Calibri"/>
              </a:defRPr>
            </a:lvl7pPr>
            <a:lvl8pPr marL="3429000" indent="-152400" algn="l" rtl="0">
              <a:spcBef>
                <a:spcPts val="400"/>
              </a:spcBef>
              <a:buClr>
                <a:schemeClr val="dk1"/>
              </a:buClr>
              <a:buFont typeface="Arial"/>
              <a:buChar char="•"/>
              <a:defRPr sz="2000">
                <a:solidFill>
                  <a:schemeClr val="dk1"/>
                </a:solidFill>
                <a:latin typeface="Calibri"/>
                <a:ea typeface="Calibri"/>
                <a:cs typeface="Calibri"/>
                <a:sym typeface="Calibri"/>
              </a:defRPr>
            </a:lvl8pPr>
            <a:lvl9pPr marL="3886200" indent="-152400" algn="l" rtl="0">
              <a:spcBef>
                <a:spcPts val="400"/>
              </a:spcBef>
              <a:buClr>
                <a:schemeClr val="dk1"/>
              </a:buClr>
              <a:buFont typeface="Arial"/>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x" type="picTx">
  <p:cSld name="picTx">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defRPr sz="2000" b="1"/>
            </a:lvl1pPr>
            <a:lvl2pPr>
              <a:defRPr/>
            </a:lvl2pPr>
            <a:lvl3pPr>
              <a:defRPr/>
            </a:lvl3pPr>
            <a:lvl4pPr>
              <a:defRPr/>
            </a:lvl4pPr>
            <a:lvl5pPr>
              <a:defRPr/>
            </a:lvl5pPr>
            <a:lvl6pPr>
              <a:defRPr/>
            </a:lvl6pPr>
            <a:lvl7pPr>
              <a:defRPr/>
            </a:lvl7pPr>
            <a:lvl8pPr>
              <a:defRPr/>
            </a:lvl8pPr>
            <a:lvl9pPr>
              <a:defRPr/>
            </a:lvl9pPr>
          </a:lstStyle>
          <a:p>
            <a:endParaRPr/>
          </a:p>
        </p:txBody>
      </p:sp>
      <p:sp>
        <p:nvSpPr>
          <p:cNvPr id="24" name="Shape 24"/>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indent="0" algn="l" rtl="0">
              <a:buClr>
                <a:srgbClr val="898989"/>
              </a:buClr>
              <a:buFont typeface="Calibri"/>
              <a:buNone/>
              <a:defRPr sz="3200" b="0" i="0" u="none" strike="noStrike" cap="none" baseline="0">
                <a:solidFill>
                  <a:srgbClr val="898989"/>
                </a:solidFill>
                <a:latin typeface="Calibri"/>
                <a:ea typeface="Calibri"/>
                <a:cs typeface="Calibri"/>
                <a:sym typeface="Calibri"/>
              </a:defRPr>
            </a:lvl1pPr>
            <a:lvl2pPr marL="457200" marR="0" indent="0" algn="l" rtl="0">
              <a:buFont typeface="Arial"/>
              <a:buNone/>
              <a:defRPr sz="2800" b="0" i="0" u="none" strike="noStrike" cap="none" baseline="0"/>
            </a:lvl2pPr>
            <a:lvl3pPr marL="914400" marR="0" indent="0" algn="l" rtl="0">
              <a:buFont typeface="Arial"/>
              <a:buNone/>
              <a:defRPr sz="2400" b="0" i="0" u="none" strike="noStrike" cap="none" baseline="0"/>
            </a:lvl3pPr>
            <a:lvl4pPr marL="1371600" marR="0" indent="0" algn="l" rtl="0">
              <a:buFont typeface="Arial"/>
              <a:buNone/>
              <a:defRPr sz="2000" b="0" i="0" u="none" strike="noStrike" cap="none" baseline="0"/>
            </a:lvl4pPr>
            <a:lvl5pPr marL="1828800" marR="0" indent="0" algn="l" rtl="0">
              <a:buFont typeface="Arial"/>
              <a:buNone/>
              <a:defRPr sz="2000" b="0" i="0" u="none" strike="noStrike" cap="none" baseline="0"/>
            </a:lvl5pPr>
            <a:lvl6pPr marL="2286000" marR="0" indent="0" algn="l" rtl="0">
              <a:buFont typeface="Arial"/>
              <a:buNone/>
              <a:defRPr sz="2000" b="0" i="0" u="none" strike="noStrike" cap="none" baseline="0"/>
            </a:lvl6pPr>
            <a:lvl7pPr marL="2743200" marR="0" indent="0" algn="l" rtl="0">
              <a:buFont typeface="Arial"/>
              <a:buNone/>
              <a:defRPr sz="2000" b="0" i="0" u="none" strike="noStrike" cap="none" baseline="0"/>
            </a:lvl7pPr>
            <a:lvl8pPr marL="3200400" marR="0" indent="0" algn="l" rtl="0">
              <a:buFont typeface="Arial"/>
              <a:buNone/>
              <a:defRPr sz="2000" b="0" i="0" u="none" strike="noStrike" cap="none" baseline="0"/>
            </a:lvl8pPr>
            <a:lvl9pPr marL="3657600" marR="0" indent="0" algn="l" rtl="0">
              <a:buFont typeface="Arial"/>
              <a:buNone/>
              <a:defRPr sz="2000" b="0" i="0" u="none" strike="noStrike" cap="none" baseline="0"/>
            </a:lvl9pPr>
          </a:lstStyle>
          <a:p>
            <a:endParaRPr/>
          </a:p>
        </p:txBody>
      </p:sp>
      <p:sp>
        <p:nvSpPr>
          <p:cNvPr id="25" name="Shape 25"/>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buFont typeface="Calibri"/>
              <a:buNone/>
              <a:defRPr sz="1400"/>
            </a:lvl1pPr>
            <a:lvl2pPr marL="457200" indent="0" rtl="0">
              <a:buFont typeface="Calibri"/>
              <a:buNone/>
              <a:defRPr sz="1200"/>
            </a:lvl2pPr>
            <a:lvl3pPr marL="914400" indent="0" rtl="0">
              <a:buFont typeface="Calibri"/>
              <a:buNone/>
              <a:defRPr sz="1000"/>
            </a:lvl3pPr>
            <a:lvl4pPr marL="1371600" indent="0" rtl="0">
              <a:buFont typeface="Calibri"/>
              <a:buNone/>
              <a:defRPr sz="900"/>
            </a:lvl4pPr>
            <a:lvl5pPr marL="1828800" indent="0" rtl="0">
              <a:buFont typeface="Calibri"/>
              <a:buNone/>
              <a:defRPr sz="900"/>
            </a:lvl5pPr>
            <a:lvl6pPr marL="2286000" indent="0" rtl="0">
              <a:buFont typeface="Calibri"/>
              <a:buNone/>
              <a:defRPr sz="900"/>
            </a:lvl6pPr>
            <a:lvl7pPr marL="2743200" indent="0" rtl="0">
              <a:buFont typeface="Calibri"/>
              <a:buNone/>
              <a:defRPr sz="900"/>
            </a:lvl7pPr>
            <a:lvl8pPr marL="3200400" indent="0" rtl="0">
              <a:buFont typeface="Calibri"/>
              <a:buNone/>
              <a:defRPr sz="900"/>
            </a:lvl8pPr>
            <a:lvl9pPr marL="3657600" indent="0" rtl="0">
              <a:buFont typeface="Calibri"/>
              <a:buNone/>
              <a:defRPr sz="9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bjTx" type="objTx">
  <p:cSld name="objTx">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defRPr sz="2000" b="1"/>
            </a:lvl1pPr>
            <a:lvl2pPr>
              <a:defRPr/>
            </a:lvl2pPr>
            <a:lvl3pPr>
              <a:defRPr/>
            </a:lvl3pPr>
            <a:lvl4pPr>
              <a:defRPr/>
            </a:lvl4pPr>
            <a:lvl5pPr>
              <a:defRPr/>
            </a:lvl5pPr>
            <a:lvl6pPr>
              <a:defRPr/>
            </a:lvl6pPr>
            <a:lvl7pPr>
              <a:defRPr/>
            </a:lvl7pPr>
            <a:lvl8pPr>
              <a:defRPr/>
            </a:lvl8pPr>
            <a:lvl9pPr>
              <a:defRPr/>
            </a:lvl9pPr>
          </a:lstStyle>
          <a:p>
            <a:endParaRPr/>
          </a:p>
        </p:txBody>
      </p:sp>
      <p:sp>
        <p:nvSpPr>
          <p:cNvPr id="28" name="Shape 28"/>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defRPr sz="3200"/>
            </a:lvl1pPr>
            <a:lvl2pPr rtl="0">
              <a:defRPr sz="2800"/>
            </a:lvl2pPr>
            <a:lvl3pPr rtl="0">
              <a:defRPr sz="2400"/>
            </a:lvl3pPr>
            <a:lvl4pPr rtl="0">
              <a:defRPr sz="2000"/>
            </a:lvl4pPr>
            <a:lvl5pPr rtl="0">
              <a:defRPr sz="2000"/>
            </a:lvl5pPr>
            <a:lvl6pPr rtl="0">
              <a:defRPr sz="2000"/>
            </a:lvl6pPr>
            <a:lvl7pPr rtl="0">
              <a:defRPr sz="2000"/>
            </a:lvl7pPr>
            <a:lvl8pPr rtl="0">
              <a:defRPr sz="2000"/>
            </a:lvl8pPr>
            <a:lvl9pPr rtl="0">
              <a:defRPr sz="2000"/>
            </a:lvl9pPr>
          </a:lstStyle>
          <a:p>
            <a:endParaRPr/>
          </a:p>
        </p:txBody>
      </p:sp>
      <p:sp>
        <p:nvSpPr>
          <p:cNvPr id="29" name="Shape 29"/>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buFont typeface="Calibri"/>
              <a:buNone/>
              <a:defRPr sz="1400"/>
            </a:lvl1pPr>
            <a:lvl2pPr marL="457200" indent="0" rtl="0">
              <a:buFont typeface="Calibri"/>
              <a:buNone/>
              <a:defRPr sz="1200"/>
            </a:lvl2pPr>
            <a:lvl3pPr marL="914400" indent="0" rtl="0">
              <a:buFont typeface="Calibri"/>
              <a:buNone/>
              <a:defRPr sz="1000"/>
            </a:lvl3pPr>
            <a:lvl4pPr marL="1371600" indent="0" rtl="0">
              <a:buFont typeface="Calibri"/>
              <a:buNone/>
              <a:defRPr sz="900"/>
            </a:lvl4pPr>
            <a:lvl5pPr marL="1828800" indent="0" rtl="0">
              <a:buFont typeface="Calibri"/>
              <a:buNone/>
              <a:defRPr sz="900"/>
            </a:lvl5pPr>
            <a:lvl6pPr marL="2286000" indent="0" rtl="0">
              <a:buFont typeface="Calibri"/>
              <a:buNone/>
              <a:defRPr sz="900"/>
            </a:lvl6pPr>
            <a:lvl7pPr marL="2743200" indent="0" rtl="0">
              <a:buFont typeface="Calibri"/>
              <a:buNone/>
              <a:defRPr sz="900"/>
            </a:lvl7pPr>
            <a:lvl8pPr marL="3200400" indent="0" rtl="0">
              <a:buFont typeface="Calibri"/>
              <a:buNone/>
              <a:defRPr sz="900"/>
            </a:lvl8pPr>
            <a:lvl9pPr marL="3657600" indent="0" rtl="0">
              <a:buFont typeface="Calibri"/>
              <a:buNone/>
              <a:defRPr sz="9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94093"/>
            <a:ext cx="7713663" cy="1143000"/>
          </a:xfrm>
          <a:prstGeom prst="rect">
            <a:avLst/>
          </a:prstGeom>
          <a:noFill/>
          <a:ln>
            <a:noFill/>
          </a:ln>
        </p:spPr>
        <p:txBody>
          <a:bodyPr lIns="91425" tIns="91425" rIns="91425" bIns="91425" anchor="t" anchorCtr="0"/>
          <a:lstStyle>
            <a:lvl1pPr algn="ctr" rtl="0">
              <a:spcBef>
                <a:spcPts val="0"/>
              </a:spcBef>
              <a:spcAft>
                <a:spcPts val="0"/>
              </a:spcAft>
              <a:defRPr sz="4400">
                <a:solidFill>
                  <a:srgbClr val="404040"/>
                </a:solidFill>
                <a:latin typeface="Calibri"/>
                <a:ea typeface="Calibri"/>
                <a:cs typeface="Calibri"/>
                <a:sym typeface="Calibri"/>
              </a:defRPr>
            </a:lvl1pPr>
            <a:lvl2pPr algn="ctr" rtl="0">
              <a:spcBef>
                <a:spcPts val="0"/>
              </a:spcBef>
              <a:spcAft>
                <a:spcPts val="0"/>
              </a:spcAft>
              <a:defRPr sz="4400">
                <a:solidFill>
                  <a:srgbClr val="404040"/>
                </a:solidFill>
                <a:latin typeface="Calibri"/>
                <a:ea typeface="Calibri"/>
                <a:cs typeface="Calibri"/>
                <a:sym typeface="Calibri"/>
              </a:defRPr>
            </a:lvl2pPr>
            <a:lvl3pPr algn="ctr" rtl="0">
              <a:spcBef>
                <a:spcPts val="0"/>
              </a:spcBef>
              <a:spcAft>
                <a:spcPts val="0"/>
              </a:spcAft>
              <a:defRPr sz="4400">
                <a:solidFill>
                  <a:srgbClr val="404040"/>
                </a:solidFill>
                <a:latin typeface="Calibri"/>
                <a:ea typeface="Calibri"/>
                <a:cs typeface="Calibri"/>
                <a:sym typeface="Calibri"/>
              </a:defRPr>
            </a:lvl3pPr>
            <a:lvl4pPr algn="ctr" rtl="0">
              <a:spcBef>
                <a:spcPts val="0"/>
              </a:spcBef>
              <a:spcAft>
                <a:spcPts val="0"/>
              </a:spcAft>
              <a:defRPr sz="4400">
                <a:solidFill>
                  <a:srgbClr val="404040"/>
                </a:solidFill>
                <a:latin typeface="Calibri"/>
                <a:ea typeface="Calibri"/>
                <a:cs typeface="Calibri"/>
                <a:sym typeface="Calibri"/>
              </a:defRPr>
            </a:lvl4pPr>
            <a:lvl5pPr algn="ctr" rtl="0">
              <a:spcBef>
                <a:spcPts val="0"/>
              </a:spcBef>
              <a:spcAft>
                <a:spcPts val="0"/>
              </a:spcAft>
              <a:defRPr sz="4400">
                <a:solidFill>
                  <a:srgbClr val="404040"/>
                </a:solidFill>
                <a:latin typeface="Calibri"/>
                <a:ea typeface="Calibri"/>
                <a:cs typeface="Calibri"/>
                <a:sym typeface="Calibri"/>
              </a:defRPr>
            </a:lvl5pPr>
            <a:lvl6pPr marL="457200" algn="ctr" rtl="0">
              <a:spcBef>
                <a:spcPts val="0"/>
              </a:spcBef>
              <a:spcAft>
                <a:spcPts val="0"/>
              </a:spcAft>
              <a:defRPr sz="4400">
                <a:solidFill>
                  <a:srgbClr val="404040"/>
                </a:solidFill>
                <a:latin typeface="Calibri"/>
                <a:ea typeface="Calibri"/>
                <a:cs typeface="Calibri"/>
                <a:sym typeface="Calibri"/>
              </a:defRPr>
            </a:lvl6pPr>
            <a:lvl7pPr marL="914400" algn="ctr" rtl="0">
              <a:spcBef>
                <a:spcPts val="0"/>
              </a:spcBef>
              <a:spcAft>
                <a:spcPts val="0"/>
              </a:spcAft>
              <a:defRPr sz="4400">
                <a:solidFill>
                  <a:srgbClr val="404040"/>
                </a:solidFill>
                <a:latin typeface="Calibri"/>
                <a:ea typeface="Calibri"/>
                <a:cs typeface="Calibri"/>
                <a:sym typeface="Calibri"/>
              </a:defRPr>
            </a:lvl7pPr>
            <a:lvl8pPr marL="1371600" algn="ctr" rtl="0">
              <a:spcBef>
                <a:spcPts val="0"/>
              </a:spcBef>
              <a:spcAft>
                <a:spcPts val="0"/>
              </a:spcAft>
              <a:defRPr sz="4400">
                <a:solidFill>
                  <a:srgbClr val="404040"/>
                </a:solidFill>
                <a:latin typeface="Calibri"/>
                <a:ea typeface="Calibri"/>
                <a:cs typeface="Calibri"/>
                <a:sym typeface="Calibri"/>
              </a:defRPr>
            </a:lvl8pPr>
            <a:lvl9pPr marL="1828800" algn="ctr" rtl="0">
              <a:spcBef>
                <a:spcPts val="0"/>
              </a:spcBef>
              <a:spcAft>
                <a:spcPts val="0"/>
              </a:spcAft>
              <a:defRPr sz="4400">
                <a:solidFill>
                  <a:srgbClr val="404040"/>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57200" y="274637"/>
            <a:ext cx="7713661" cy="1143000"/>
          </a:xfrm>
          <a:prstGeom prst="rect">
            <a:avLst/>
          </a:prstGeom>
          <a:noFill/>
          <a:ln>
            <a:noFill/>
          </a:ln>
        </p:spPr>
        <p:txBody>
          <a:bodyPr lIns="91425" tIns="91425" rIns="91425" bIns="91425" anchor="t" anchorCtr="0"/>
          <a:lstStyle>
            <a:lvl1pPr algn="ctr" rtl="0">
              <a:spcBef>
                <a:spcPts val="0"/>
              </a:spcBef>
              <a:spcAft>
                <a:spcPts val="0"/>
              </a:spcAft>
              <a:defRPr sz="4400">
                <a:solidFill>
                  <a:srgbClr val="404040"/>
                </a:solidFill>
                <a:latin typeface="Calibri"/>
                <a:ea typeface="Calibri"/>
                <a:cs typeface="Calibri"/>
                <a:sym typeface="Calibri"/>
              </a:defRPr>
            </a:lvl1pPr>
            <a:lvl2pPr algn="ctr" rtl="0">
              <a:spcBef>
                <a:spcPts val="0"/>
              </a:spcBef>
              <a:spcAft>
                <a:spcPts val="0"/>
              </a:spcAft>
              <a:defRPr sz="4400">
                <a:solidFill>
                  <a:srgbClr val="404040"/>
                </a:solidFill>
                <a:latin typeface="Calibri"/>
                <a:ea typeface="Calibri"/>
                <a:cs typeface="Calibri"/>
                <a:sym typeface="Calibri"/>
              </a:defRPr>
            </a:lvl2pPr>
            <a:lvl3pPr algn="ctr" rtl="0">
              <a:spcBef>
                <a:spcPts val="0"/>
              </a:spcBef>
              <a:spcAft>
                <a:spcPts val="0"/>
              </a:spcAft>
              <a:defRPr sz="4400">
                <a:solidFill>
                  <a:srgbClr val="404040"/>
                </a:solidFill>
                <a:latin typeface="Calibri"/>
                <a:ea typeface="Calibri"/>
                <a:cs typeface="Calibri"/>
                <a:sym typeface="Calibri"/>
              </a:defRPr>
            </a:lvl3pPr>
            <a:lvl4pPr algn="ctr" rtl="0">
              <a:spcBef>
                <a:spcPts val="0"/>
              </a:spcBef>
              <a:spcAft>
                <a:spcPts val="0"/>
              </a:spcAft>
              <a:defRPr sz="4400">
                <a:solidFill>
                  <a:srgbClr val="404040"/>
                </a:solidFill>
                <a:latin typeface="Calibri"/>
                <a:ea typeface="Calibri"/>
                <a:cs typeface="Calibri"/>
                <a:sym typeface="Calibri"/>
              </a:defRPr>
            </a:lvl4pPr>
            <a:lvl5pPr algn="ctr" rtl="0">
              <a:spcBef>
                <a:spcPts val="0"/>
              </a:spcBef>
              <a:spcAft>
                <a:spcPts val="0"/>
              </a:spcAft>
              <a:defRPr sz="4400">
                <a:solidFill>
                  <a:srgbClr val="404040"/>
                </a:solidFill>
                <a:latin typeface="Calibri"/>
                <a:ea typeface="Calibri"/>
                <a:cs typeface="Calibri"/>
                <a:sym typeface="Calibri"/>
              </a:defRPr>
            </a:lvl5pPr>
            <a:lvl6pPr marL="457200" algn="ctr" rtl="0">
              <a:spcBef>
                <a:spcPts val="0"/>
              </a:spcBef>
              <a:spcAft>
                <a:spcPts val="0"/>
              </a:spcAft>
              <a:defRPr sz="4400">
                <a:solidFill>
                  <a:srgbClr val="404040"/>
                </a:solidFill>
                <a:latin typeface="Calibri"/>
                <a:ea typeface="Calibri"/>
                <a:cs typeface="Calibri"/>
                <a:sym typeface="Calibri"/>
              </a:defRPr>
            </a:lvl6pPr>
            <a:lvl7pPr marL="914400" algn="ctr" rtl="0">
              <a:spcBef>
                <a:spcPts val="0"/>
              </a:spcBef>
              <a:spcAft>
                <a:spcPts val="0"/>
              </a:spcAft>
              <a:defRPr sz="4400">
                <a:solidFill>
                  <a:srgbClr val="404040"/>
                </a:solidFill>
                <a:latin typeface="Calibri"/>
                <a:ea typeface="Calibri"/>
                <a:cs typeface="Calibri"/>
                <a:sym typeface="Calibri"/>
              </a:defRPr>
            </a:lvl7pPr>
            <a:lvl8pPr marL="1371600" algn="ctr" rtl="0">
              <a:spcBef>
                <a:spcPts val="0"/>
              </a:spcBef>
              <a:spcAft>
                <a:spcPts val="0"/>
              </a:spcAft>
              <a:defRPr sz="4400">
                <a:solidFill>
                  <a:srgbClr val="404040"/>
                </a:solidFill>
                <a:latin typeface="Calibri"/>
                <a:ea typeface="Calibri"/>
                <a:cs typeface="Calibri"/>
                <a:sym typeface="Calibri"/>
              </a:defRPr>
            </a:lvl8pPr>
            <a:lvl9pPr marL="1828800" algn="ctr" rtl="0">
              <a:spcBef>
                <a:spcPts val="0"/>
              </a:spcBef>
              <a:spcAft>
                <a:spcPts val="0"/>
              </a:spcAft>
              <a:defRPr sz="4400">
                <a:solidFill>
                  <a:srgbClr val="404040"/>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TxTwoObj" type="twoTxTwoObj">
  <p:cSld name="twoTxTwoObj">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57200" y="274637"/>
            <a:ext cx="7713661" cy="1143000"/>
          </a:xfrm>
          <a:prstGeom prst="rect">
            <a:avLst/>
          </a:prstGeom>
          <a:noFill/>
          <a:ln>
            <a:noFill/>
          </a:ln>
        </p:spPr>
        <p:txBody>
          <a:bodyPr lIns="91425" tIns="91425" rIns="91425" bIns="91425" anchor="t" anchorCtr="0"/>
          <a:lstStyle>
            <a:lvl1pPr rtl="0">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36" name="Shape 36"/>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buFont typeface="Calibri"/>
              <a:buNone/>
              <a:defRPr sz="2400" b="1"/>
            </a:lvl1pPr>
            <a:lvl2pPr marL="457200" indent="0" rtl="0">
              <a:buFont typeface="Calibri"/>
              <a:buNone/>
              <a:defRPr sz="2000" b="1"/>
            </a:lvl2pPr>
            <a:lvl3pPr marL="914400" indent="0" rtl="0">
              <a:buFont typeface="Calibri"/>
              <a:buNone/>
              <a:defRPr sz="1800" b="1"/>
            </a:lvl3pPr>
            <a:lvl4pPr marL="1371600" indent="0" rtl="0">
              <a:buFont typeface="Calibri"/>
              <a:buNone/>
              <a:defRPr sz="1600" b="1"/>
            </a:lvl4pPr>
            <a:lvl5pPr marL="1828800" indent="0" rtl="0">
              <a:buFont typeface="Calibri"/>
              <a:buNone/>
              <a:defRPr sz="1600" b="1"/>
            </a:lvl5pPr>
            <a:lvl6pPr marL="2286000" indent="0" rtl="0">
              <a:buFont typeface="Calibri"/>
              <a:buNone/>
              <a:defRPr sz="1600" b="1"/>
            </a:lvl6pPr>
            <a:lvl7pPr marL="2743200" indent="0" rtl="0">
              <a:buFont typeface="Calibri"/>
              <a:buNone/>
              <a:defRPr sz="1600" b="1"/>
            </a:lvl7pPr>
            <a:lvl8pPr marL="3200400" indent="0" rtl="0">
              <a:buFont typeface="Calibri"/>
              <a:buNone/>
              <a:defRPr sz="1600" b="1"/>
            </a:lvl8pPr>
            <a:lvl9pPr marL="3657600" indent="0" rtl="0">
              <a:buFont typeface="Calibri"/>
              <a:buNone/>
              <a:defRPr sz="1600" b="1"/>
            </a:lvl9pPr>
          </a:lstStyle>
          <a:p>
            <a:endParaRPr/>
          </a:p>
        </p:txBody>
      </p:sp>
      <p:sp>
        <p:nvSpPr>
          <p:cNvPr id="37" name="Shape 37"/>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defRPr sz="2400"/>
            </a:lvl1pPr>
            <a:lvl2pPr rtl="0">
              <a:defRPr sz="2000"/>
            </a:lvl2pPr>
            <a:lvl3pPr rtl="0">
              <a:defRPr sz="1800"/>
            </a:lvl3pPr>
            <a:lvl4pPr rtl="0">
              <a:defRPr sz="1600"/>
            </a:lvl4pPr>
            <a:lvl5pPr rtl="0">
              <a:defRPr sz="1600"/>
            </a:lvl5pPr>
            <a:lvl6pPr rtl="0">
              <a:defRPr sz="1600"/>
            </a:lvl6pPr>
            <a:lvl7pPr rtl="0">
              <a:defRPr sz="1600"/>
            </a:lvl7pPr>
            <a:lvl8pPr rtl="0">
              <a:defRPr sz="1600"/>
            </a:lvl8pPr>
            <a:lvl9pPr rtl="0">
              <a:defRPr sz="1600"/>
            </a:lvl9pPr>
          </a:lstStyle>
          <a:p>
            <a:endParaRPr/>
          </a:p>
        </p:txBody>
      </p:sp>
      <p:sp>
        <p:nvSpPr>
          <p:cNvPr id="38" name="Shape 38"/>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buFont typeface="Calibri"/>
              <a:buNone/>
              <a:defRPr sz="2400" b="1"/>
            </a:lvl1pPr>
            <a:lvl2pPr marL="457200" indent="0" rtl="0">
              <a:buFont typeface="Calibri"/>
              <a:buNone/>
              <a:defRPr sz="2000" b="1"/>
            </a:lvl2pPr>
            <a:lvl3pPr marL="914400" indent="0" rtl="0">
              <a:buFont typeface="Calibri"/>
              <a:buNone/>
              <a:defRPr sz="1800" b="1"/>
            </a:lvl3pPr>
            <a:lvl4pPr marL="1371600" indent="0" rtl="0">
              <a:buFont typeface="Calibri"/>
              <a:buNone/>
              <a:defRPr sz="1600" b="1"/>
            </a:lvl4pPr>
            <a:lvl5pPr marL="1828800" indent="0" rtl="0">
              <a:buFont typeface="Calibri"/>
              <a:buNone/>
              <a:defRPr sz="1600" b="1"/>
            </a:lvl5pPr>
            <a:lvl6pPr marL="2286000" indent="0" rtl="0">
              <a:buFont typeface="Calibri"/>
              <a:buNone/>
              <a:defRPr sz="1600" b="1"/>
            </a:lvl6pPr>
            <a:lvl7pPr marL="2743200" indent="0" rtl="0">
              <a:buFont typeface="Calibri"/>
              <a:buNone/>
              <a:defRPr sz="1600" b="1"/>
            </a:lvl7pPr>
            <a:lvl8pPr marL="3200400" indent="0" rtl="0">
              <a:buFont typeface="Calibri"/>
              <a:buNone/>
              <a:defRPr sz="1600" b="1"/>
            </a:lvl8pPr>
            <a:lvl9pPr marL="3657600" indent="0" rtl="0">
              <a:buFont typeface="Calibri"/>
              <a:buNone/>
              <a:defRPr sz="1600" b="1"/>
            </a:lvl9pPr>
          </a:lstStyle>
          <a:p>
            <a:endParaRPr/>
          </a:p>
        </p:txBody>
      </p:sp>
      <p:sp>
        <p:nvSpPr>
          <p:cNvPr id="39" name="Shape 39"/>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defRPr sz="2400"/>
            </a:lvl1pPr>
            <a:lvl2pPr rtl="0">
              <a:defRPr sz="2000"/>
            </a:lvl2pPr>
            <a:lvl3pPr rtl="0">
              <a:defRPr sz="1800"/>
            </a:lvl3pPr>
            <a:lvl4pPr rtl="0">
              <a:defRPr sz="1600"/>
            </a:lvl4pPr>
            <a:lvl5pPr rtl="0">
              <a:defRPr sz="1600"/>
            </a:lvl5pPr>
            <a:lvl6pPr rtl="0">
              <a:defRPr sz="1600"/>
            </a:lvl6pPr>
            <a:lvl7pPr rtl="0">
              <a:defRPr sz="1600"/>
            </a:lvl7pPr>
            <a:lvl8pPr rtl="0">
              <a:defRPr sz="1600"/>
            </a:lvl8pPr>
            <a:lvl9pPr rtl="0">
              <a:defRPr sz="16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Obj" type="twoObj">
  <p:cSld name="twoObj">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7"/>
            <a:ext cx="7713661" cy="1143000"/>
          </a:xfrm>
          <a:prstGeom prst="rect">
            <a:avLst/>
          </a:prstGeom>
          <a:noFill/>
          <a:ln>
            <a:noFill/>
          </a:ln>
        </p:spPr>
        <p:txBody>
          <a:bodyPr lIns="91425" tIns="91425" rIns="91425" bIns="91425" anchor="t" anchorCtr="0"/>
          <a:lstStyle>
            <a:lvl1pPr algn="ctr" rtl="0">
              <a:spcBef>
                <a:spcPts val="0"/>
              </a:spcBef>
              <a:spcAft>
                <a:spcPts val="0"/>
              </a:spcAft>
              <a:defRPr sz="4400">
                <a:solidFill>
                  <a:srgbClr val="404040"/>
                </a:solidFill>
                <a:latin typeface="Calibri"/>
                <a:ea typeface="Calibri"/>
                <a:cs typeface="Calibri"/>
                <a:sym typeface="Calibri"/>
              </a:defRPr>
            </a:lvl1pPr>
            <a:lvl2pPr algn="ctr" rtl="0">
              <a:spcBef>
                <a:spcPts val="0"/>
              </a:spcBef>
              <a:spcAft>
                <a:spcPts val="0"/>
              </a:spcAft>
              <a:defRPr sz="4400">
                <a:solidFill>
                  <a:srgbClr val="404040"/>
                </a:solidFill>
                <a:latin typeface="Calibri"/>
                <a:ea typeface="Calibri"/>
                <a:cs typeface="Calibri"/>
                <a:sym typeface="Calibri"/>
              </a:defRPr>
            </a:lvl2pPr>
            <a:lvl3pPr algn="ctr" rtl="0">
              <a:spcBef>
                <a:spcPts val="0"/>
              </a:spcBef>
              <a:spcAft>
                <a:spcPts val="0"/>
              </a:spcAft>
              <a:defRPr sz="4400">
                <a:solidFill>
                  <a:srgbClr val="404040"/>
                </a:solidFill>
                <a:latin typeface="Calibri"/>
                <a:ea typeface="Calibri"/>
                <a:cs typeface="Calibri"/>
                <a:sym typeface="Calibri"/>
              </a:defRPr>
            </a:lvl3pPr>
            <a:lvl4pPr algn="ctr" rtl="0">
              <a:spcBef>
                <a:spcPts val="0"/>
              </a:spcBef>
              <a:spcAft>
                <a:spcPts val="0"/>
              </a:spcAft>
              <a:defRPr sz="4400">
                <a:solidFill>
                  <a:srgbClr val="404040"/>
                </a:solidFill>
                <a:latin typeface="Calibri"/>
                <a:ea typeface="Calibri"/>
                <a:cs typeface="Calibri"/>
                <a:sym typeface="Calibri"/>
              </a:defRPr>
            </a:lvl4pPr>
            <a:lvl5pPr algn="ctr" rtl="0">
              <a:spcBef>
                <a:spcPts val="0"/>
              </a:spcBef>
              <a:spcAft>
                <a:spcPts val="0"/>
              </a:spcAft>
              <a:defRPr sz="4400">
                <a:solidFill>
                  <a:srgbClr val="404040"/>
                </a:solidFill>
                <a:latin typeface="Calibri"/>
                <a:ea typeface="Calibri"/>
                <a:cs typeface="Calibri"/>
                <a:sym typeface="Calibri"/>
              </a:defRPr>
            </a:lvl5pPr>
            <a:lvl6pPr marL="457200" algn="ctr" rtl="0">
              <a:spcBef>
                <a:spcPts val="0"/>
              </a:spcBef>
              <a:spcAft>
                <a:spcPts val="0"/>
              </a:spcAft>
              <a:defRPr sz="4400">
                <a:solidFill>
                  <a:srgbClr val="404040"/>
                </a:solidFill>
                <a:latin typeface="Calibri"/>
                <a:ea typeface="Calibri"/>
                <a:cs typeface="Calibri"/>
                <a:sym typeface="Calibri"/>
              </a:defRPr>
            </a:lvl6pPr>
            <a:lvl7pPr marL="914400" algn="ctr" rtl="0">
              <a:spcBef>
                <a:spcPts val="0"/>
              </a:spcBef>
              <a:spcAft>
                <a:spcPts val="0"/>
              </a:spcAft>
              <a:defRPr sz="4400">
                <a:solidFill>
                  <a:srgbClr val="404040"/>
                </a:solidFill>
                <a:latin typeface="Calibri"/>
                <a:ea typeface="Calibri"/>
                <a:cs typeface="Calibri"/>
                <a:sym typeface="Calibri"/>
              </a:defRPr>
            </a:lvl7pPr>
            <a:lvl8pPr marL="1371600" algn="ctr" rtl="0">
              <a:spcBef>
                <a:spcPts val="0"/>
              </a:spcBef>
              <a:spcAft>
                <a:spcPts val="0"/>
              </a:spcAft>
              <a:defRPr sz="4400">
                <a:solidFill>
                  <a:srgbClr val="404040"/>
                </a:solidFill>
                <a:latin typeface="Calibri"/>
                <a:ea typeface="Calibri"/>
                <a:cs typeface="Calibri"/>
                <a:sym typeface="Calibri"/>
              </a:defRPr>
            </a:lvl8pPr>
            <a:lvl9pPr marL="1828800" algn="ctr" rtl="0">
              <a:spcBef>
                <a:spcPts val="0"/>
              </a:spcBef>
              <a:spcAft>
                <a:spcPts val="0"/>
              </a:spcAft>
              <a:defRPr sz="4400">
                <a:solidFill>
                  <a:srgbClr val="404040"/>
                </a:solidFill>
                <a:latin typeface="Calibri"/>
                <a:ea typeface="Calibri"/>
                <a:cs typeface="Calibri"/>
                <a:sym typeface="Calibri"/>
              </a:defRPr>
            </a:lvl9pPr>
          </a:lstStyle>
          <a:p>
            <a:endParaRPr/>
          </a:p>
        </p:txBody>
      </p:sp>
      <p:sp>
        <p:nvSpPr>
          <p:cNvPr id="42" name="Shape 42"/>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defRPr sz="2800"/>
            </a:lvl1pPr>
            <a:lvl2pPr rtl="0">
              <a:defRPr sz="2400"/>
            </a:lvl2pPr>
            <a:lvl3pPr rtl="0">
              <a:defRPr sz="2000"/>
            </a:lvl3pPr>
            <a:lvl4pPr rtl="0">
              <a:defRPr sz="1800"/>
            </a:lvl4pPr>
            <a:lvl5pPr rtl="0">
              <a:defRPr sz="1800"/>
            </a:lvl5pPr>
            <a:lvl6pPr rtl="0">
              <a:defRPr sz="1800"/>
            </a:lvl6pPr>
            <a:lvl7pPr rtl="0">
              <a:defRPr sz="1800"/>
            </a:lvl7pPr>
            <a:lvl8pPr rtl="0">
              <a:defRPr sz="1800"/>
            </a:lvl8pPr>
            <a:lvl9pPr rtl="0">
              <a:defRPr sz="1800"/>
            </a:lvl9pPr>
          </a:lstStyle>
          <a:p>
            <a:endParaRPr/>
          </a:p>
        </p:txBody>
      </p:sp>
      <p:sp>
        <p:nvSpPr>
          <p:cNvPr id="43" name="Shape 43"/>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defRPr sz="2800"/>
            </a:lvl1pPr>
            <a:lvl2pPr rtl="0">
              <a:defRPr sz="2400"/>
            </a:lvl2pPr>
            <a:lvl3pPr rtl="0">
              <a:defRPr sz="2000"/>
            </a:lvl3pPr>
            <a:lvl4pPr rtl="0">
              <a:defRPr sz="1800"/>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Head" type="secHead">
  <p:cSld name="secHead">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defRPr sz="4000" b="1" cap="small"/>
            </a:lvl1pPr>
            <a:lvl2pPr>
              <a:defRPr/>
            </a:lvl2pPr>
            <a:lvl3pPr>
              <a:defRPr/>
            </a:lvl3pPr>
            <a:lvl4pPr>
              <a:defRPr/>
            </a:lvl4pPr>
            <a:lvl5pPr>
              <a:defRPr/>
            </a:lvl5pPr>
            <a:lvl6pPr>
              <a:defRPr/>
            </a:lvl6pPr>
            <a:lvl7pPr>
              <a:defRPr/>
            </a:lvl7pPr>
            <a:lvl8pPr>
              <a:defRPr/>
            </a:lvl8pPr>
            <a:lvl9pPr>
              <a:defRPr/>
            </a:lvl9pPr>
          </a:lstStyle>
          <a:p>
            <a:endParaRPr/>
          </a:p>
        </p:txBody>
      </p:sp>
      <p:sp>
        <p:nvSpPr>
          <p:cNvPr id="46" name="Shape 46"/>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buClr>
                <a:srgbClr val="888888"/>
              </a:buClr>
              <a:buFont typeface="Calibri"/>
              <a:buNone/>
              <a:defRPr sz="2000">
                <a:solidFill>
                  <a:srgbClr val="888888"/>
                </a:solidFill>
              </a:defRPr>
            </a:lvl1pPr>
            <a:lvl2pPr marL="457200" indent="0" rtl="0">
              <a:buClr>
                <a:srgbClr val="888888"/>
              </a:buClr>
              <a:buFont typeface="Calibri"/>
              <a:buNone/>
              <a:defRPr sz="1800">
                <a:solidFill>
                  <a:srgbClr val="888888"/>
                </a:solidFill>
              </a:defRPr>
            </a:lvl2pPr>
            <a:lvl3pPr marL="914400" indent="0" rtl="0">
              <a:buClr>
                <a:srgbClr val="888888"/>
              </a:buClr>
              <a:buFont typeface="Calibri"/>
              <a:buNone/>
              <a:defRPr sz="1600">
                <a:solidFill>
                  <a:srgbClr val="888888"/>
                </a:solidFill>
              </a:defRPr>
            </a:lvl3pPr>
            <a:lvl4pPr marL="1371600" indent="0" rtl="0">
              <a:buClr>
                <a:srgbClr val="888888"/>
              </a:buClr>
              <a:buFont typeface="Calibri"/>
              <a:buNone/>
              <a:defRPr sz="1400">
                <a:solidFill>
                  <a:srgbClr val="888888"/>
                </a:solidFill>
              </a:defRPr>
            </a:lvl4pPr>
            <a:lvl5pPr marL="1828800" indent="0" rtl="0">
              <a:buClr>
                <a:srgbClr val="888888"/>
              </a:buClr>
              <a:buFont typeface="Calibri"/>
              <a:buNone/>
              <a:defRPr sz="1400">
                <a:solidFill>
                  <a:srgbClr val="888888"/>
                </a:solidFill>
              </a:defRPr>
            </a:lvl5pPr>
            <a:lvl6pPr marL="2286000" indent="0" rtl="0">
              <a:buClr>
                <a:srgbClr val="888888"/>
              </a:buClr>
              <a:buFont typeface="Calibri"/>
              <a:buNone/>
              <a:defRPr sz="1400">
                <a:solidFill>
                  <a:srgbClr val="888888"/>
                </a:solidFill>
              </a:defRPr>
            </a:lvl6pPr>
            <a:lvl7pPr marL="2743200" indent="0" rtl="0">
              <a:buClr>
                <a:srgbClr val="888888"/>
              </a:buClr>
              <a:buFont typeface="Calibri"/>
              <a:buNone/>
              <a:defRPr sz="1400">
                <a:solidFill>
                  <a:srgbClr val="888888"/>
                </a:solidFill>
              </a:defRPr>
            </a:lvl7pPr>
            <a:lvl8pPr marL="3200400" indent="0" rtl="0">
              <a:buClr>
                <a:srgbClr val="888888"/>
              </a:buClr>
              <a:buFont typeface="Calibri"/>
              <a:buNone/>
              <a:defRPr sz="1400">
                <a:solidFill>
                  <a:srgbClr val="888888"/>
                </a:solidFill>
              </a:defRPr>
            </a:lvl8pPr>
            <a:lvl9pPr marL="3657600" indent="0" rtl="0">
              <a:buClr>
                <a:srgbClr val="888888"/>
              </a:buClr>
              <a:buFont typeface="Calibri"/>
              <a:buNone/>
              <a:defRPr sz="1400">
                <a:solidFill>
                  <a:srgbClr val="888888"/>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bj" type="obj">
  <p:cSld name="obj">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74636"/>
            <a:ext cx="7713663" cy="1143000"/>
          </a:xfrm>
          <a:prstGeom prst="rect">
            <a:avLst/>
          </a:prstGeom>
          <a:noFill/>
          <a:ln>
            <a:noFill/>
          </a:ln>
        </p:spPr>
        <p:txBody>
          <a:bodyPr lIns="91425" tIns="91425" rIns="91425" bIns="91425" anchor="t" anchorCtr="0"/>
          <a:lstStyle>
            <a:lvl1pPr algn="ctr" rtl="0">
              <a:spcBef>
                <a:spcPts val="0"/>
              </a:spcBef>
              <a:spcAft>
                <a:spcPts val="0"/>
              </a:spcAft>
              <a:defRPr sz="4400">
                <a:solidFill>
                  <a:srgbClr val="404040"/>
                </a:solidFill>
                <a:latin typeface="Calibri"/>
                <a:ea typeface="Calibri"/>
                <a:cs typeface="Calibri"/>
                <a:sym typeface="Calibri"/>
              </a:defRPr>
            </a:lvl1pPr>
            <a:lvl2pPr algn="ctr" rtl="0">
              <a:spcBef>
                <a:spcPts val="0"/>
              </a:spcBef>
              <a:spcAft>
                <a:spcPts val="0"/>
              </a:spcAft>
              <a:defRPr sz="4400">
                <a:solidFill>
                  <a:srgbClr val="404040"/>
                </a:solidFill>
                <a:latin typeface="Calibri"/>
                <a:ea typeface="Calibri"/>
                <a:cs typeface="Calibri"/>
                <a:sym typeface="Calibri"/>
              </a:defRPr>
            </a:lvl2pPr>
            <a:lvl3pPr algn="ctr" rtl="0">
              <a:spcBef>
                <a:spcPts val="0"/>
              </a:spcBef>
              <a:spcAft>
                <a:spcPts val="0"/>
              </a:spcAft>
              <a:defRPr sz="4400">
                <a:solidFill>
                  <a:srgbClr val="404040"/>
                </a:solidFill>
                <a:latin typeface="Calibri"/>
                <a:ea typeface="Calibri"/>
                <a:cs typeface="Calibri"/>
                <a:sym typeface="Calibri"/>
              </a:defRPr>
            </a:lvl3pPr>
            <a:lvl4pPr algn="ctr" rtl="0">
              <a:spcBef>
                <a:spcPts val="0"/>
              </a:spcBef>
              <a:spcAft>
                <a:spcPts val="0"/>
              </a:spcAft>
              <a:defRPr sz="4400">
                <a:solidFill>
                  <a:srgbClr val="404040"/>
                </a:solidFill>
                <a:latin typeface="Calibri"/>
                <a:ea typeface="Calibri"/>
                <a:cs typeface="Calibri"/>
                <a:sym typeface="Calibri"/>
              </a:defRPr>
            </a:lvl4pPr>
            <a:lvl5pPr algn="ctr" rtl="0">
              <a:spcBef>
                <a:spcPts val="0"/>
              </a:spcBef>
              <a:spcAft>
                <a:spcPts val="0"/>
              </a:spcAft>
              <a:defRPr sz="4400">
                <a:solidFill>
                  <a:srgbClr val="404040"/>
                </a:solidFill>
                <a:latin typeface="Calibri"/>
                <a:ea typeface="Calibri"/>
                <a:cs typeface="Calibri"/>
                <a:sym typeface="Calibri"/>
              </a:defRPr>
            </a:lvl5pPr>
            <a:lvl6pPr marL="457200" algn="ctr" rtl="0">
              <a:spcBef>
                <a:spcPts val="0"/>
              </a:spcBef>
              <a:spcAft>
                <a:spcPts val="0"/>
              </a:spcAft>
              <a:defRPr sz="4400">
                <a:solidFill>
                  <a:srgbClr val="404040"/>
                </a:solidFill>
                <a:latin typeface="Calibri"/>
                <a:ea typeface="Calibri"/>
                <a:cs typeface="Calibri"/>
                <a:sym typeface="Calibri"/>
              </a:defRPr>
            </a:lvl6pPr>
            <a:lvl7pPr marL="914400" algn="ctr" rtl="0">
              <a:spcBef>
                <a:spcPts val="0"/>
              </a:spcBef>
              <a:spcAft>
                <a:spcPts val="0"/>
              </a:spcAft>
              <a:defRPr sz="4400">
                <a:solidFill>
                  <a:srgbClr val="404040"/>
                </a:solidFill>
                <a:latin typeface="Calibri"/>
                <a:ea typeface="Calibri"/>
                <a:cs typeface="Calibri"/>
                <a:sym typeface="Calibri"/>
              </a:defRPr>
            </a:lvl7pPr>
            <a:lvl8pPr marL="1371600" algn="ctr" rtl="0">
              <a:spcBef>
                <a:spcPts val="0"/>
              </a:spcBef>
              <a:spcAft>
                <a:spcPts val="0"/>
              </a:spcAft>
              <a:defRPr sz="4400">
                <a:solidFill>
                  <a:srgbClr val="404040"/>
                </a:solidFill>
                <a:latin typeface="Calibri"/>
                <a:ea typeface="Calibri"/>
                <a:cs typeface="Calibri"/>
                <a:sym typeface="Calibri"/>
              </a:defRPr>
            </a:lvl8pPr>
            <a:lvl9pPr marL="1828800" algn="ctr" rtl="0">
              <a:spcBef>
                <a:spcPts val="0"/>
              </a:spcBef>
              <a:spcAft>
                <a:spcPts val="0"/>
              </a:spcAft>
              <a:defRPr sz="4400">
                <a:solidFill>
                  <a:srgbClr val="404040"/>
                </a:solidFill>
                <a:latin typeface="Calibri"/>
                <a:ea typeface="Calibri"/>
                <a:cs typeface="Calibri"/>
                <a:sym typeface="Calibri"/>
              </a:defRPr>
            </a:lvl9pPr>
          </a:lstStyle>
          <a:p>
            <a:endParaRPr/>
          </a:p>
        </p:txBody>
      </p:sp>
      <p:sp>
        <p:nvSpPr>
          <p:cNvPr id="49" name="Shape 49"/>
          <p:cNvSpPr txBox="1">
            <a:spLocks noGrp="1"/>
          </p:cNvSpPr>
          <p:nvPr>
            <p:ph type="body" idx="1"/>
          </p:nvPr>
        </p:nvSpPr>
        <p:spPr>
          <a:xfrm>
            <a:off x="457200" y="1616075"/>
            <a:ext cx="8229600" cy="4525961"/>
          </a:xfrm>
          <a:prstGeom prst="rect">
            <a:avLst/>
          </a:prstGeom>
          <a:noFill/>
          <a:ln>
            <a:noFill/>
          </a:ln>
        </p:spPr>
        <p:txBody>
          <a:bodyPr lIns="91425" tIns="91425" rIns="91425" bIns="91425" anchor="t" anchorCtr="0"/>
          <a:lstStyle>
            <a:lvl1pPr marL="342900" indent="-222250" algn="l" rtl="0">
              <a:spcBef>
                <a:spcPts val="640"/>
              </a:spcBef>
              <a:spcAft>
                <a:spcPts val="0"/>
              </a:spcAft>
              <a:buClr>
                <a:srgbClr val="404040"/>
              </a:buClr>
              <a:buFont typeface="Arial"/>
              <a:buChar char="•"/>
              <a:defRPr sz="3200">
                <a:solidFill>
                  <a:srgbClr val="404040"/>
                </a:solidFill>
                <a:latin typeface="Calibri"/>
                <a:ea typeface="Calibri"/>
                <a:cs typeface="Calibri"/>
                <a:sym typeface="Calibri"/>
              </a:defRPr>
            </a:lvl1pPr>
            <a:lvl2pPr marL="742950" indent="-177800" algn="l" rtl="0">
              <a:spcBef>
                <a:spcPts val="560"/>
              </a:spcBef>
              <a:spcAft>
                <a:spcPts val="0"/>
              </a:spcAft>
              <a:buClr>
                <a:srgbClr val="404040"/>
              </a:buClr>
              <a:buFont typeface="Arial"/>
              <a:buChar char="•"/>
              <a:defRPr sz="2800">
                <a:solidFill>
                  <a:srgbClr val="404040"/>
                </a:solidFill>
                <a:latin typeface="Calibri"/>
                <a:ea typeface="Calibri"/>
                <a:cs typeface="Calibri"/>
                <a:sym typeface="Calibri"/>
              </a:defRPr>
            </a:lvl2pPr>
            <a:lvl3pPr marL="1143000" indent="-136525" algn="l" rtl="0">
              <a:spcBef>
                <a:spcPts val="480"/>
              </a:spcBef>
              <a:spcAft>
                <a:spcPts val="0"/>
              </a:spcAft>
              <a:buClr>
                <a:srgbClr val="404040"/>
              </a:buClr>
              <a:buFont typeface="Arial"/>
              <a:buChar char="•"/>
              <a:defRPr sz="2400">
                <a:solidFill>
                  <a:srgbClr val="404040"/>
                </a:solidFill>
                <a:latin typeface="Calibri"/>
                <a:ea typeface="Calibri"/>
                <a:cs typeface="Calibri"/>
                <a:sym typeface="Calibri"/>
              </a:defRPr>
            </a:lvl3pPr>
            <a:lvl4pPr marL="1600200" indent="-152400" algn="l" rtl="0">
              <a:spcBef>
                <a:spcPts val="400"/>
              </a:spcBef>
              <a:spcAft>
                <a:spcPts val="0"/>
              </a:spcAft>
              <a:buClr>
                <a:srgbClr val="404040"/>
              </a:buClr>
              <a:buFont typeface="Arial"/>
              <a:buChar char="•"/>
              <a:defRPr sz="2000">
                <a:solidFill>
                  <a:srgbClr val="404040"/>
                </a:solidFill>
                <a:latin typeface="Calibri"/>
                <a:ea typeface="Calibri"/>
                <a:cs typeface="Calibri"/>
                <a:sym typeface="Calibri"/>
              </a:defRPr>
            </a:lvl4pPr>
            <a:lvl5pPr marL="2057400" indent="-152400" algn="l" rtl="0">
              <a:spcBef>
                <a:spcPts val="400"/>
              </a:spcBef>
              <a:spcAft>
                <a:spcPts val="0"/>
              </a:spcAft>
              <a:buClr>
                <a:srgbClr val="404040"/>
              </a:buClr>
              <a:buFont typeface="Arial"/>
              <a:buChar char="•"/>
              <a:defRPr sz="2000">
                <a:solidFill>
                  <a:srgbClr val="404040"/>
                </a:solidFill>
                <a:latin typeface="Calibri"/>
                <a:ea typeface="Calibri"/>
                <a:cs typeface="Calibri"/>
                <a:sym typeface="Calibri"/>
              </a:defRPr>
            </a:lvl5pPr>
            <a:lvl6pPr marL="2514600" indent="-152400" algn="l" rtl="0">
              <a:spcBef>
                <a:spcPts val="400"/>
              </a:spcBef>
              <a:buClr>
                <a:schemeClr val="dk1"/>
              </a:buClr>
              <a:buFont typeface="Arial"/>
              <a:buChar char="•"/>
              <a:defRPr sz="2000">
                <a:solidFill>
                  <a:schemeClr val="dk1"/>
                </a:solidFill>
                <a:latin typeface="Calibri"/>
                <a:ea typeface="Calibri"/>
                <a:cs typeface="Calibri"/>
                <a:sym typeface="Calibri"/>
              </a:defRPr>
            </a:lvl6pPr>
            <a:lvl7pPr marL="2971800" indent="-152400" algn="l" rtl="0">
              <a:spcBef>
                <a:spcPts val="400"/>
              </a:spcBef>
              <a:buClr>
                <a:schemeClr val="dk1"/>
              </a:buClr>
              <a:buFont typeface="Arial"/>
              <a:buChar char="•"/>
              <a:defRPr sz="2000">
                <a:solidFill>
                  <a:schemeClr val="dk1"/>
                </a:solidFill>
                <a:latin typeface="Calibri"/>
                <a:ea typeface="Calibri"/>
                <a:cs typeface="Calibri"/>
                <a:sym typeface="Calibri"/>
              </a:defRPr>
            </a:lvl7pPr>
            <a:lvl8pPr marL="3429000" indent="-152400" algn="l" rtl="0">
              <a:spcBef>
                <a:spcPts val="400"/>
              </a:spcBef>
              <a:buClr>
                <a:schemeClr val="dk1"/>
              </a:buClr>
              <a:buFont typeface="Arial"/>
              <a:buChar char="•"/>
              <a:defRPr sz="2000">
                <a:solidFill>
                  <a:schemeClr val="dk1"/>
                </a:solidFill>
                <a:latin typeface="Calibri"/>
                <a:ea typeface="Calibri"/>
                <a:cs typeface="Calibri"/>
                <a:sym typeface="Calibri"/>
              </a:defRPr>
            </a:lvl8pPr>
            <a:lvl9pPr marL="3886200" indent="-152400" algn="l" rtl="0">
              <a:spcBef>
                <a:spcPts val="400"/>
              </a:spcBef>
              <a:buClr>
                <a:schemeClr val="dk1"/>
              </a:buClr>
              <a:buFont typeface="Arial"/>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50"/>
        <p:cNvGrpSpPr/>
        <p:nvPr/>
      </p:nvGrpSpPr>
      <p:grpSpPr>
        <a:xfrm>
          <a:off x="0" y="0"/>
          <a:ext cx="0" cy="0"/>
          <a:chOff x="0" y="0"/>
          <a:chExt cx="0" cy="0"/>
        </a:xfrm>
      </p:grpSpPr>
      <p:sp>
        <p:nvSpPr>
          <p:cNvPr id="51" name="Shape 51"/>
          <p:cNvSpPr txBox="1">
            <a:spLocks noGrp="1"/>
          </p:cNvSpPr>
          <p:nvPr>
            <p:ph type="ctrTitle"/>
          </p:nvPr>
        </p:nvSpPr>
        <p:spPr>
          <a:xfrm>
            <a:off x="685800" y="2130425"/>
            <a:ext cx="7772400" cy="1470024"/>
          </a:xfrm>
          <a:prstGeom prst="rect">
            <a:avLst/>
          </a:prstGeom>
          <a:noFill/>
          <a:ln>
            <a:noFill/>
          </a:ln>
        </p:spPr>
        <p:txBody>
          <a:bodyPr lIns="91425" tIns="91425" rIns="91425" bIns="91425" anchor="t" anchorCtr="0"/>
          <a:lstStyle>
            <a:lvl1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9pPr>
          </a:lstStyle>
          <a:p>
            <a:endParaRPr/>
          </a:p>
        </p:txBody>
      </p:sp>
      <p:sp>
        <p:nvSpPr>
          <p:cNvPr id="52" name="Shape 52"/>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spcAft>
                <a:spcPts val="0"/>
              </a:spcAft>
              <a:buClr>
                <a:srgbClr val="888888"/>
              </a:buClr>
              <a:buFont typeface="Calibri"/>
              <a:buNone/>
              <a:defRPr sz="3200" b="0" i="0" u="none" strike="noStrike" cap="none" baseline="0">
                <a:solidFill>
                  <a:srgbClr val="888888"/>
                </a:solidFill>
                <a:latin typeface="Calibri"/>
                <a:ea typeface="Calibri"/>
                <a:cs typeface="Calibri"/>
                <a:sym typeface="Calibri"/>
              </a:defRPr>
            </a:lvl1pPr>
            <a:lvl2pPr marL="457200" marR="0" indent="0" algn="ctr" rtl="0">
              <a:spcBef>
                <a:spcPts val="560"/>
              </a:spcBef>
              <a:spcAft>
                <a:spcPts val="0"/>
              </a:spcAft>
              <a:buClr>
                <a:srgbClr val="888888"/>
              </a:buClr>
              <a:buFont typeface="Calibri"/>
              <a:buNone/>
              <a:defRPr sz="2800" b="0" i="0" u="none" strike="noStrike" cap="none" baseline="0">
                <a:solidFill>
                  <a:srgbClr val="888888"/>
                </a:solidFill>
                <a:latin typeface="Calibri"/>
                <a:ea typeface="Calibri"/>
                <a:cs typeface="Calibri"/>
                <a:sym typeface="Calibri"/>
              </a:defRPr>
            </a:lvl2pPr>
            <a:lvl3pPr marL="914400" marR="0" indent="0" algn="ctr" rtl="0">
              <a:spcBef>
                <a:spcPts val="480"/>
              </a:spcBef>
              <a:spcAft>
                <a:spcPts val="0"/>
              </a:spcAft>
              <a:buClr>
                <a:srgbClr val="888888"/>
              </a:buClr>
              <a:buFont typeface="Calibri"/>
              <a:buNone/>
              <a:defRPr sz="2400" b="0" i="0" u="none" strike="noStrike" cap="none" baseline="0">
                <a:solidFill>
                  <a:srgbClr val="888888"/>
                </a:solidFill>
                <a:latin typeface="Calibri"/>
                <a:ea typeface="Calibri"/>
                <a:cs typeface="Calibri"/>
                <a:sym typeface="Calibri"/>
              </a:defRPr>
            </a:lvl3pPr>
            <a:lvl4pPr marL="1371600" marR="0" indent="0" algn="ctr" rtl="0">
              <a:spcBef>
                <a:spcPts val="400"/>
              </a:spcBef>
              <a:spcAft>
                <a:spcPts val="0"/>
              </a:spcAft>
              <a:buClr>
                <a:srgbClr val="888888"/>
              </a:buClr>
              <a:buFont typeface="Calibri"/>
              <a:buNone/>
              <a:defRPr sz="2000" b="0" i="0" u="none" strike="noStrike" cap="none" baseline="0">
                <a:solidFill>
                  <a:srgbClr val="888888"/>
                </a:solidFill>
                <a:latin typeface="Calibri"/>
                <a:ea typeface="Calibri"/>
                <a:cs typeface="Calibri"/>
                <a:sym typeface="Calibri"/>
              </a:defRPr>
            </a:lvl4pPr>
            <a:lvl5pPr marL="1828800" marR="0" indent="0" algn="ctr" rtl="0">
              <a:spcBef>
                <a:spcPts val="400"/>
              </a:spcBef>
              <a:spcAft>
                <a:spcPts val="0"/>
              </a:spcAft>
              <a:buClr>
                <a:srgbClr val="888888"/>
              </a:buClr>
              <a:buFont typeface="Calibri"/>
              <a:buNone/>
              <a:defRPr sz="2000" b="0" i="0" u="none" strike="noStrike" cap="none" baseline="0">
                <a:solidFill>
                  <a:srgbClr val="888888"/>
                </a:solidFill>
                <a:latin typeface="Calibri"/>
                <a:ea typeface="Calibri"/>
                <a:cs typeface="Calibri"/>
                <a:sym typeface="Calibri"/>
              </a:defRPr>
            </a:lvl5pPr>
            <a:lvl6pPr marL="22860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6pPr>
            <a:lvl7pPr marL="27432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7pPr>
            <a:lvl8pPr marL="32004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8pPr>
            <a:lvl9pPr marL="36576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4637"/>
            <a:ext cx="7713661" cy="1143000"/>
          </a:xfrm>
          <a:prstGeom prst="rect">
            <a:avLst/>
          </a:prstGeom>
          <a:noFill/>
          <a:ln>
            <a:noFill/>
          </a:ln>
        </p:spPr>
        <p:txBody>
          <a:bodyPr lIns="91425" tIns="91425" rIns="91425" bIns="91425" anchor="ctr" anchorCtr="0"/>
          <a:lstStyle>
            <a:lvl1pPr algn="ctr" rtl="0">
              <a:spcBef>
                <a:spcPts val="0"/>
              </a:spcBef>
              <a:spcAft>
                <a:spcPts val="0"/>
              </a:spcAft>
              <a:defRPr sz="4400">
                <a:solidFill>
                  <a:srgbClr val="404040"/>
                </a:solidFill>
                <a:latin typeface="Calibri"/>
                <a:ea typeface="Calibri"/>
                <a:cs typeface="Calibri"/>
                <a:sym typeface="Calibri"/>
              </a:defRPr>
            </a:lvl1pPr>
            <a:lvl2pPr algn="ctr" rtl="0">
              <a:spcBef>
                <a:spcPts val="0"/>
              </a:spcBef>
              <a:spcAft>
                <a:spcPts val="0"/>
              </a:spcAft>
              <a:defRPr sz="4400">
                <a:solidFill>
                  <a:srgbClr val="404040"/>
                </a:solidFill>
                <a:latin typeface="Calibri"/>
                <a:ea typeface="Calibri"/>
                <a:cs typeface="Calibri"/>
                <a:sym typeface="Calibri"/>
              </a:defRPr>
            </a:lvl2pPr>
            <a:lvl3pPr algn="ctr" rtl="0">
              <a:spcBef>
                <a:spcPts val="0"/>
              </a:spcBef>
              <a:spcAft>
                <a:spcPts val="0"/>
              </a:spcAft>
              <a:defRPr sz="4400">
                <a:solidFill>
                  <a:srgbClr val="404040"/>
                </a:solidFill>
                <a:latin typeface="Calibri"/>
                <a:ea typeface="Calibri"/>
                <a:cs typeface="Calibri"/>
                <a:sym typeface="Calibri"/>
              </a:defRPr>
            </a:lvl3pPr>
            <a:lvl4pPr algn="ctr" rtl="0">
              <a:spcBef>
                <a:spcPts val="0"/>
              </a:spcBef>
              <a:spcAft>
                <a:spcPts val="0"/>
              </a:spcAft>
              <a:defRPr sz="4400">
                <a:solidFill>
                  <a:srgbClr val="404040"/>
                </a:solidFill>
                <a:latin typeface="Calibri"/>
                <a:ea typeface="Calibri"/>
                <a:cs typeface="Calibri"/>
                <a:sym typeface="Calibri"/>
              </a:defRPr>
            </a:lvl4pPr>
            <a:lvl5pPr algn="ctr" rtl="0">
              <a:spcBef>
                <a:spcPts val="0"/>
              </a:spcBef>
              <a:spcAft>
                <a:spcPts val="0"/>
              </a:spcAft>
              <a:defRPr sz="4400">
                <a:solidFill>
                  <a:srgbClr val="404040"/>
                </a:solidFill>
                <a:latin typeface="Calibri"/>
                <a:ea typeface="Calibri"/>
                <a:cs typeface="Calibri"/>
                <a:sym typeface="Calibri"/>
              </a:defRPr>
            </a:lvl5pPr>
            <a:lvl6pPr marL="457200" algn="ctr" rtl="0">
              <a:spcBef>
                <a:spcPts val="0"/>
              </a:spcBef>
              <a:spcAft>
                <a:spcPts val="0"/>
              </a:spcAft>
              <a:defRPr sz="4400">
                <a:solidFill>
                  <a:srgbClr val="404040"/>
                </a:solidFill>
                <a:latin typeface="Calibri"/>
                <a:ea typeface="Calibri"/>
                <a:cs typeface="Calibri"/>
                <a:sym typeface="Calibri"/>
              </a:defRPr>
            </a:lvl6pPr>
            <a:lvl7pPr marL="914400" algn="ctr" rtl="0">
              <a:spcBef>
                <a:spcPts val="0"/>
              </a:spcBef>
              <a:spcAft>
                <a:spcPts val="0"/>
              </a:spcAft>
              <a:defRPr sz="4400">
                <a:solidFill>
                  <a:srgbClr val="404040"/>
                </a:solidFill>
                <a:latin typeface="Calibri"/>
                <a:ea typeface="Calibri"/>
                <a:cs typeface="Calibri"/>
                <a:sym typeface="Calibri"/>
              </a:defRPr>
            </a:lvl7pPr>
            <a:lvl8pPr marL="1371600" algn="ctr" rtl="0">
              <a:spcBef>
                <a:spcPts val="0"/>
              </a:spcBef>
              <a:spcAft>
                <a:spcPts val="0"/>
              </a:spcAft>
              <a:defRPr sz="4400">
                <a:solidFill>
                  <a:srgbClr val="404040"/>
                </a:solidFill>
                <a:latin typeface="Calibri"/>
                <a:ea typeface="Calibri"/>
                <a:cs typeface="Calibri"/>
                <a:sym typeface="Calibri"/>
              </a:defRPr>
            </a:lvl8pPr>
            <a:lvl9pPr marL="1828800" algn="ctr" rtl="0">
              <a:spcBef>
                <a:spcPts val="0"/>
              </a:spcBef>
              <a:spcAft>
                <a:spcPts val="0"/>
              </a:spcAft>
              <a:defRPr sz="4400">
                <a:solidFill>
                  <a:srgbClr val="404040"/>
                </a:solidFill>
                <a:latin typeface="Calibri"/>
                <a:ea typeface="Calibri"/>
                <a:cs typeface="Calibri"/>
                <a:sym typeface="Calibri"/>
              </a:defRPr>
            </a:lvl9pPr>
          </a:lstStyle>
          <a:p>
            <a:endParaRPr/>
          </a:p>
        </p:txBody>
      </p:sp>
      <p:sp>
        <p:nvSpPr>
          <p:cNvPr id="55" name="Shape 55"/>
          <p:cNvSpPr txBox="1">
            <a:spLocks noGrp="1"/>
          </p:cNvSpPr>
          <p:nvPr>
            <p:ph type="body" idx="1"/>
          </p:nvPr>
        </p:nvSpPr>
        <p:spPr>
          <a:xfrm>
            <a:off x="457200" y="1616075"/>
            <a:ext cx="8229600" cy="4525961"/>
          </a:xfrm>
          <a:prstGeom prst="rect">
            <a:avLst/>
          </a:prstGeom>
          <a:noFill/>
          <a:ln>
            <a:noFill/>
          </a:ln>
        </p:spPr>
        <p:txBody>
          <a:bodyPr lIns="91425" tIns="91425" rIns="91425" bIns="91425" anchor="t" anchorCtr="0"/>
          <a:lstStyle>
            <a:lvl1pPr marL="342900" indent="-222250" algn="l" rtl="0">
              <a:spcBef>
                <a:spcPts val="640"/>
              </a:spcBef>
              <a:spcAft>
                <a:spcPts val="0"/>
              </a:spcAft>
              <a:buClr>
                <a:srgbClr val="404040"/>
              </a:buClr>
              <a:buFont typeface="Arial"/>
              <a:buChar char="•"/>
              <a:defRPr sz="3200">
                <a:solidFill>
                  <a:srgbClr val="404040"/>
                </a:solidFill>
                <a:latin typeface="Calibri"/>
                <a:ea typeface="Calibri"/>
                <a:cs typeface="Calibri"/>
                <a:sym typeface="Calibri"/>
              </a:defRPr>
            </a:lvl1pPr>
            <a:lvl2pPr marL="742950" indent="-177800" algn="l" rtl="0">
              <a:spcBef>
                <a:spcPts val="560"/>
              </a:spcBef>
              <a:spcAft>
                <a:spcPts val="0"/>
              </a:spcAft>
              <a:buClr>
                <a:srgbClr val="404040"/>
              </a:buClr>
              <a:buFont typeface="Arial"/>
              <a:buChar char="•"/>
              <a:defRPr sz="2800">
                <a:solidFill>
                  <a:srgbClr val="404040"/>
                </a:solidFill>
                <a:latin typeface="Calibri"/>
                <a:ea typeface="Calibri"/>
                <a:cs typeface="Calibri"/>
                <a:sym typeface="Calibri"/>
              </a:defRPr>
            </a:lvl2pPr>
            <a:lvl3pPr marL="1143000" indent="-136525" algn="l" rtl="0">
              <a:spcBef>
                <a:spcPts val="480"/>
              </a:spcBef>
              <a:spcAft>
                <a:spcPts val="0"/>
              </a:spcAft>
              <a:buClr>
                <a:srgbClr val="404040"/>
              </a:buClr>
              <a:buFont typeface="Arial"/>
              <a:buChar char="•"/>
              <a:defRPr sz="2400">
                <a:solidFill>
                  <a:srgbClr val="404040"/>
                </a:solidFill>
                <a:latin typeface="Calibri"/>
                <a:ea typeface="Calibri"/>
                <a:cs typeface="Calibri"/>
                <a:sym typeface="Calibri"/>
              </a:defRPr>
            </a:lvl3pPr>
            <a:lvl4pPr marL="1600200" indent="-152400" algn="l" rtl="0">
              <a:spcBef>
                <a:spcPts val="400"/>
              </a:spcBef>
              <a:spcAft>
                <a:spcPts val="0"/>
              </a:spcAft>
              <a:buClr>
                <a:srgbClr val="404040"/>
              </a:buClr>
              <a:buFont typeface="Arial"/>
              <a:buChar char="•"/>
              <a:defRPr sz="2000">
                <a:solidFill>
                  <a:srgbClr val="404040"/>
                </a:solidFill>
                <a:latin typeface="Calibri"/>
                <a:ea typeface="Calibri"/>
                <a:cs typeface="Calibri"/>
                <a:sym typeface="Calibri"/>
              </a:defRPr>
            </a:lvl4pPr>
            <a:lvl5pPr marL="2057400" indent="-152400" algn="l" rtl="0">
              <a:spcBef>
                <a:spcPts val="400"/>
              </a:spcBef>
              <a:spcAft>
                <a:spcPts val="0"/>
              </a:spcAft>
              <a:buClr>
                <a:srgbClr val="404040"/>
              </a:buClr>
              <a:buFont typeface="Arial"/>
              <a:buChar char="•"/>
              <a:defRPr sz="2000">
                <a:solidFill>
                  <a:srgbClr val="404040"/>
                </a:solidFill>
                <a:latin typeface="Calibri"/>
                <a:ea typeface="Calibri"/>
                <a:cs typeface="Calibri"/>
                <a:sym typeface="Calibri"/>
              </a:defRPr>
            </a:lvl5pPr>
            <a:lvl6pPr marL="2514600" indent="-152400" algn="l" rtl="0">
              <a:spcBef>
                <a:spcPts val="400"/>
              </a:spcBef>
              <a:buClr>
                <a:schemeClr val="dk1"/>
              </a:buClr>
              <a:buFont typeface="Arial"/>
              <a:buChar char="•"/>
              <a:defRPr sz="2000">
                <a:solidFill>
                  <a:schemeClr val="dk1"/>
                </a:solidFill>
                <a:latin typeface="Calibri"/>
                <a:ea typeface="Calibri"/>
                <a:cs typeface="Calibri"/>
                <a:sym typeface="Calibri"/>
              </a:defRPr>
            </a:lvl6pPr>
            <a:lvl7pPr marL="2971800" indent="-152400" algn="l" rtl="0">
              <a:spcBef>
                <a:spcPts val="400"/>
              </a:spcBef>
              <a:buClr>
                <a:schemeClr val="dk1"/>
              </a:buClr>
              <a:buFont typeface="Arial"/>
              <a:buChar char="•"/>
              <a:defRPr sz="2000">
                <a:solidFill>
                  <a:schemeClr val="dk1"/>
                </a:solidFill>
                <a:latin typeface="Calibri"/>
                <a:ea typeface="Calibri"/>
                <a:cs typeface="Calibri"/>
                <a:sym typeface="Calibri"/>
              </a:defRPr>
            </a:lvl7pPr>
            <a:lvl8pPr marL="3429000" indent="-152400" algn="l" rtl="0">
              <a:spcBef>
                <a:spcPts val="400"/>
              </a:spcBef>
              <a:buClr>
                <a:schemeClr val="dk1"/>
              </a:buClr>
              <a:buFont typeface="Arial"/>
              <a:buChar char="•"/>
              <a:defRPr sz="2000">
                <a:solidFill>
                  <a:schemeClr val="dk1"/>
                </a:solidFill>
                <a:latin typeface="Calibri"/>
                <a:ea typeface="Calibri"/>
                <a:cs typeface="Calibri"/>
                <a:sym typeface="Calibri"/>
              </a:defRPr>
            </a:lvl8pPr>
            <a:lvl9pPr marL="3886200" indent="-152400" algn="l" rtl="0">
              <a:spcBef>
                <a:spcPts val="400"/>
              </a:spcBef>
              <a:buClr>
                <a:schemeClr val="dk1"/>
              </a:buClr>
              <a:buFont typeface="Arial"/>
              <a:buChar char="•"/>
              <a:defRPr sz="2000">
                <a:solidFill>
                  <a:schemeClr val="dk1"/>
                </a:solidFill>
                <a:latin typeface="Calibri"/>
                <a:ea typeface="Calibri"/>
                <a:cs typeface="Calibri"/>
                <a:sym typeface="Calibri"/>
              </a:defRPr>
            </a:lvl9pPr>
          </a:lstStyle>
          <a:p>
            <a:endParaRPr/>
          </a:p>
        </p:txBody>
      </p:sp>
      <p:sp>
        <p:nvSpPr>
          <p:cNvPr id="56" name="Shape 5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sz="1200" b="0" i="0" u="none" strike="noStrike" cap="none" baseline="0">
                <a:solidFill>
                  <a:srgbClr val="898989"/>
                </a:solidFill>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57" name="Shape 5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defRPr sz="1800" b="0" i="0" u="none" strike="noStrike" cap="none" baseline="0">
                <a:solidFill>
                  <a:schemeClr val="dk1"/>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a:p>
        </p:txBody>
      </p:sp>
      <p:sp>
        <p:nvSpPr>
          <p:cNvPr id="58" name="Shape 58"/>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sz="1200" b="0" i="0" u="none" strike="noStrike" cap="none" baseline="0">
                <a:solidFill>
                  <a:srgbClr val="898989"/>
                </a:solidFill>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C3D69B"/>
            </a:gs>
            <a:gs pos="19999">
              <a:srgbClr val="C3D69B"/>
            </a:gs>
            <a:gs pos="100000">
              <a:srgbClr val="C3D69B"/>
            </a:gs>
          </a:gsLst>
          <a:lin ang="18720000" scaled="0"/>
        </a:gradFill>
        <a:effectLst/>
      </p:bgPr>
    </p:bg>
    <p:spTree>
      <p:nvGrpSpPr>
        <p:cNvPr id="1" name="Shape 8"/>
        <p:cNvGrpSpPr/>
        <p:nvPr/>
      </p:nvGrpSpPr>
      <p:grpSpPr>
        <a:xfrm>
          <a:off x="0" y="0"/>
          <a:ext cx="0" cy="0"/>
          <a:chOff x="0" y="0"/>
          <a:chExt cx="0" cy="0"/>
        </a:xfrm>
      </p:grpSpPr>
      <p:sp>
        <p:nvSpPr>
          <p:cNvPr id="10" name="Shape 10"/>
          <p:cNvSpPr txBox="1">
            <a:spLocks noGrp="1"/>
          </p:cNvSpPr>
          <p:nvPr>
            <p:ph type="title"/>
          </p:nvPr>
        </p:nvSpPr>
        <p:spPr>
          <a:xfrm>
            <a:off x="457200" y="48202"/>
            <a:ext cx="7713661" cy="1143000"/>
          </a:xfrm>
          <a:prstGeom prst="rect">
            <a:avLst/>
          </a:prstGeom>
          <a:noFill/>
          <a:ln>
            <a:noFill/>
          </a:ln>
        </p:spPr>
        <p:txBody>
          <a:bodyPr lIns="91425" tIns="91425" rIns="91425" bIns="91425" anchor="ctr" anchorCtr="0"/>
          <a:lstStyle>
            <a:lvl1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9pPr>
          </a:lstStyle>
          <a:p>
            <a:endParaRPr/>
          </a:p>
        </p:txBody>
      </p:sp>
      <p:sp>
        <p:nvSpPr>
          <p:cNvPr id="11" name="Shape 11"/>
          <p:cNvSpPr txBox="1">
            <a:spLocks noGrp="1"/>
          </p:cNvSpPr>
          <p:nvPr>
            <p:ph type="body" idx="1"/>
          </p:nvPr>
        </p:nvSpPr>
        <p:spPr>
          <a:xfrm>
            <a:off x="457200" y="1616075"/>
            <a:ext cx="8229600" cy="4525961"/>
          </a:xfrm>
          <a:prstGeom prst="rect">
            <a:avLst/>
          </a:prstGeom>
          <a:noFill/>
          <a:ln>
            <a:noFill/>
          </a:ln>
        </p:spPr>
        <p:txBody>
          <a:bodyPr lIns="91425" tIns="91425" rIns="91425" bIns="91425" anchor="t" anchorCtr="0"/>
          <a:lstStyle>
            <a:lvl1pPr marL="342900" marR="0" indent="-222250" algn="l" rtl="0">
              <a:spcBef>
                <a:spcPts val="640"/>
              </a:spcBef>
              <a:spcAft>
                <a:spcPts val="0"/>
              </a:spcAft>
              <a:buClr>
                <a:srgbClr val="404040"/>
              </a:buClr>
              <a:buFont typeface="Arial"/>
              <a:buChar char="•"/>
              <a:defRPr sz="3200" b="0" i="0" u="none" strike="noStrike" cap="none" baseline="0">
                <a:solidFill>
                  <a:srgbClr val="404040"/>
                </a:solidFill>
                <a:latin typeface="Calibri"/>
                <a:ea typeface="Calibri"/>
                <a:cs typeface="Calibri"/>
                <a:sym typeface="Calibri"/>
              </a:defRPr>
            </a:lvl1pPr>
            <a:lvl2pPr marL="742950" marR="0" indent="-177800" algn="l" rtl="0">
              <a:spcBef>
                <a:spcPts val="560"/>
              </a:spcBef>
              <a:spcAft>
                <a:spcPts val="0"/>
              </a:spcAft>
              <a:buClr>
                <a:srgbClr val="404040"/>
              </a:buClr>
              <a:buFont typeface="Arial"/>
              <a:buChar char="•"/>
              <a:defRPr sz="2800" b="0" i="0" u="none" strike="noStrike" cap="none" baseline="0">
                <a:solidFill>
                  <a:srgbClr val="404040"/>
                </a:solidFill>
                <a:latin typeface="Calibri"/>
                <a:ea typeface="Calibri"/>
                <a:cs typeface="Calibri"/>
                <a:sym typeface="Calibri"/>
              </a:defRPr>
            </a:lvl2pPr>
            <a:lvl3pPr marL="1143000" marR="0" indent="-136525" algn="l" rtl="0">
              <a:spcBef>
                <a:spcPts val="480"/>
              </a:spcBef>
              <a:spcAft>
                <a:spcPts val="0"/>
              </a:spcAft>
              <a:buClr>
                <a:srgbClr val="404040"/>
              </a:buClr>
              <a:buFont typeface="Arial"/>
              <a:buChar char="•"/>
              <a:defRPr sz="2400" b="0" i="0" u="none" strike="noStrike" cap="none" baseline="0">
                <a:solidFill>
                  <a:srgbClr val="404040"/>
                </a:solidFill>
                <a:latin typeface="Calibri"/>
                <a:ea typeface="Calibri"/>
                <a:cs typeface="Calibri"/>
                <a:sym typeface="Calibri"/>
              </a:defRPr>
            </a:lvl3pPr>
            <a:lvl4pPr marL="1600200" marR="0" indent="-152400" algn="l" rtl="0">
              <a:spcBef>
                <a:spcPts val="400"/>
              </a:spcBef>
              <a:spcAft>
                <a:spcPts val="0"/>
              </a:spcAft>
              <a:buClr>
                <a:srgbClr val="404040"/>
              </a:buClr>
              <a:buFont typeface="Arial"/>
              <a:buChar char="•"/>
              <a:defRPr sz="2000" b="0" i="0" u="none" strike="noStrike" cap="none" baseline="0">
                <a:solidFill>
                  <a:srgbClr val="404040"/>
                </a:solidFill>
                <a:latin typeface="Calibri"/>
                <a:ea typeface="Calibri"/>
                <a:cs typeface="Calibri"/>
                <a:sym typeface="Calibri"/>
              </a:defRPr>
            </a:lvl4pPr>
            <a:lvl5pPr marL="2057400" marR="0" indent="-152400" algn="l" rtl="0">
              <a:spcBef>
                <a:spcPts val="400"/>
              </a:spcBef>
              <a:spcAft>
                <a:spcPts val="0"/>
              </a:spcAft>
              <a:buClr>
                <a:srgbClr val="404040"/>
              </a:buClr>
              <a:buFont typeface="Arial"/>
              <a:buChar char="•"/>
              <a:defRPr sz="2000" b="0" i="0" u="none" strike="noStrike" cap="none" baseline="0">
                <a:solidFill>
                  <a:srgbClr val="404040"/>
                </a:solidFill>
                <a:latin typeface="Calibri"/>
                <a:ea typeface="Calibri"/>
                <a:cs typeface="Calibri"/>
                <a:sym typeface="Calibri"/>
              </a:defRPr>
            </a:lvl5pPr>
            <a:lvl6pPr marL="2514600" marR="0" indent="-152400" algn="l" rtl="0">
              <a:spcBef>
                <a:spcPts val="400"/>
              </a:spcBef>
              <a:buClr>
                <a:schemeClr val="dk1"/>
              </a:buClr>
              <a:buFont typeface="Arial"/>
              <a:buChar char="•"/>
              <a:defRPr sz="2000" b="0" i="0" u="none" strike="noStrike" cap="none" baseline="0">
                <a:solidFill>
                  <a:schemeClr val="dk1"/>
                </a:solidFill>
                <a:latin typeface="Calibri"/>
                <a:ea typeface="Calibri"/>
                <a:cs typeface="Calibri"/>
                <a:sym typeface="Calibri"/>
              </a:defRPr>
            </a:lvl6pPr>
            <a:lvl7pPr marL="2971800" marR="0" indent="-152400" algn="l" rtl="0">
              <a:spcBef>
                <a:spcPts val="400"/>
              </a:spcBef>
              <a:buClr>
                <a:schemeClr val="dk1"/>
              </a:buClr>
              <a:buFont typeface="Arial"/>
              <a:buChar char="•"/>
              <a:defRPr sz="2000" b="0" i="0" u="none" strike="noStrike" cap="none" baseline="0">
                <a:solidFill>
                  <a:schemeClr val="dk1"/>
                </a:solidFill>
                <a:latin typeface="Calibri"/>
                <a:ea typeface="Calibri"/>
                <a:cs typeface="Calibri"/>
                <a:sym typeface="Calibri"/>
              </a:defRPr>
            </a:lvl7pPr>
            <a:lvl8pPr marL="3429000" marR="0" indent="-152400" algn="l" rtl="0">
              <a:spcBef>
                <a:spcPts val="400"/>
              </a:spcBef>
              <a:buClr>
                <a:schemeClr val="dk1"/>
              </a:buClr>
              <a:buFont typeface="Arial"/>
              <a:buChar char="•"/>
              <a:defRPr sz="2000" b="0" i="0" u="none" strike="noStrike" cap="none" baseline="0">
                <a:solidFill>
                  <a:schemeClr val="dk1"/>
                </a:solidFill>
                <a:latin typeface="Calibri"/>
                <a:ea typeface="Calibri"/>
                <a:cs typeface="Calibri"/>
                <a:sym typeface="Calibri"/>
              </a:defRPr>
            </a:lvl8pPr>
            <a:lvl9pPr marL="3886200" marR="0" indent="-152400" algn="l" rtl="0">
              <a:spcBef>
                <a:spcPts val="400"/>
              </a:spcBef>
              <a:buClr>
                <a:schemeClr val="dk1"/>
              </a:buClr>
              <a:buFont typeface="Arial"/>
              <a:buChar char="•"/>
              <a:defRPr sz="2000" b="0" i="0" u="none" strike="noStrike" cap="none" baseline="0">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sz="1200" b="0" i="0" u="none" strike="noStrike" cap="none" baseline="0">
                <a:solidFill>
                  <a:srgbClr val="898989"/>
                </a:solidFill>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defRPr sz="1800" b="0" i="0" u="none" strike="noStrike" cap="none" baseline="0">
                <a:solidFill>
                  <a:schemeClr val="dk1"/>
                </a:solidFill>
                <a:latin typeface="Calibri"/>
                <a:ea typeface="Calibri"/>
                <a:cs typeface="Calibri"/>
                <a:sym typeface="Calibri"/>
              </a:defRPr>
            </a:lvl1pPr>
            <a:lvl2pPr marL="457200" marR="0" indent="0" algn="l" rtl="0">
              <a:defRPr sz="1800" b="0" i="0" u="none" strike="noStrike" cap="none" baseline="0">
                <a:solidFill>
                  <a:schemeClr val="dk1"/>
                </a:solidFill>
                <a:latin typeface="Calibri"/>
                <a:ea typeface="Calibri"/>
                <a:cs typeface="Calibri"/>
                <a:sym typeface="Calibri"/>
              </a:defRPr>
            </a:lvl2pPr>
            <a:lvl3pPr marL="914400" marR="0" indent="0" algn="l" rtl="0">
              <a:defRPr sz="1800" b="0" i="0" u="none" strike="noStrike" cap="none" baseline="0">
                <a:solidFill>
                  <a:schemeClr val="dk1"/>
                </a:solidFill>
                <a:latin typeface="Calibri"/>
                <a:ea typeface="Calibri"/>
                <a:cs typeface="Calibri"/>
                <a:sym typeface="Calibri"/>
              </a:defRPr>
            </a:lvl3pPr>
            <a:lvl4pPr marL="1371600" marR="0" indent="0" algn="l" rtl="0">
              <a:defRPr sz="1800" b="0" i="0" u="none" strike="noStrike" cap="none" baseline="0">
                <a:solidFill>
                  <a:schemeClr val="dk1"/>
                </a:solidFill>
                <a:latin typeface="Calibri"/>
                <a:ea typeface="Calibri"/>
                <a:cs typeface="Calibri"/>
                <a:sym typeface="Calibri"/>
              </a:defRPr>
            </a:lvl4pPr>
            <a:lvl5pPr marL="1828800" marR="0" indent="0" algn="l" rtl="0">
              <a:defRPr sz="1800" b="0" i="0" u="none" strike="noStrike" cap="none" baseline="0">
                <a:solidFill>
                  <a:schemeClr val="dk1"/>
                </a:solidFill>
                <a:latin typeface="Calibri"/>
                <a:ea typeface="Calibri"/>
                <a:cs typeface="Calibri"/>
                <a:sym typeface="Calibri"/>
              </a:defRPr>
            </a:lvl5pPr>
            <a:lvl6pPr marL="2286000" marR="0" indent="0" algn="l" rtl="0">
              <a:defRPr sz="1800" b="0" i="0" u="none" strike="noStrike" cap="none" baseline="0">
                <a:solidFill>
                  <a:schemeClr val="dk1"/>
                </a:solidFill>
                <a:latin typeface="Calibri"/>
                <a:ea typeface="Calibri"/>
                <a:cs typeface="Calibri"/>
                <a:sym typeface="Calibri"/>
              </a:defRPr>
            </a:lvl6pPr>
            <a:lvl7pPr marL="2743200" marR="0" indent="0" algn="l" rtl="0">
              <a:defRPr sz="1800" b="0" i="0" u="none" strike="noStrike" cap="none" baseline="0">
                <a:solidFill>
                  <a:schemeClr val="dk1"/>
                </a:solidFill>
                <a:latin typeface="Calibri"/>
                <a:ea typeface="Calibri"/>
                <a:cs typeface="Calibri"/>
                <a:sym typeface="Calibri"/>
              </a:defRPr>
            </a:lvl7pPr>
            <a:lvl8pPr marL="3200400" marR="0" indent="0" algn="l" rtl="0">
              <a:defRPr sz="1800" b="0" i="0" u="none" strike="noStrike" cap="none" baseline="0">
                <a:solidFill>
                  <a:schemeClr val="dk1"/>
                </a:solidFill>
                <a:latin typeface="Calibri"/>
                <a:ea typeface="Calibri"/>
                <a:cs typeface="Calibri"/>
                <a:sym typeface="Calibri"/>
              </a:defRPr>
            </a:lvl8pPr>
            <a:lvl9pPr marL="3657600" marR="0" indent="0" algn="l" rtl="0">
              <a:defRPr sz="1800" b="0" i="0" u="none" strike="noStrike" cap="none" baseline="0">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sz="1200" b="0" i="0" u="none" strike="noStrike" cap="none" baseline="0">
                <a:solidFill>
                  <a:srgbClr val="898989"/>
                </a:solidFill>
                <a:latin typeface="Calibri"/>
                <a:ea typeface="Calibri"/>
                <a:cs typeface="Calibri"/>
                <a:sym typeface="Calibri"/>
              </a:defRPr>
            </a:lvl1pPr>
            <a:lvl2pPr>
              <a:defRPr/>
            </a:lvl2pPr>
            <a:lvl3pPr>
              <a:defRPr/>
            </a:lvl3pPr>
            <a:lvl4pPr>
              <a:defRPr/>
            </a:lvl4pPr>
            <a:lvl5pPr>
              <a:defRPr/>
            </a:lvl5pPr>
            <a:lvl6pPr>
              <a:defRPr/>
            </a:lvl6pPr>
            <a:lvl7pPr>
              <a:defRPr/>
            </a:lvl7pPr>
            <a:lvl8pPr>
              <a:defRPr/>
            </a:lvl8pPr>
            <a:lvl9pPr>
              <a:defRPr/>
            </a:lvl9pPr>
          </a:lstStyle>
          <a:p>
            <a:endParaRPr/>
          </a:p>
        </p:txBody>
      </p:sp>
      <p:cxnSp>
        <p:nvCxnSpPr>
          <p:cNvPr id="15" name="Shape 15"/>
          <p:cNvCxnSpPr/>
          <p:nvPr/>
        </p:nvCxnSpPr>
        <p:spPr>
          <a:xfrm>
            <a:off x="457200" y="1260117"/>
            <a:ext cx="7713661" cy="0"/>
          </a:xfrm>
          <a:prstGeom prst="straightConnector1">
            <a:avLst/>
          </a:prstGeom>
          <a:noFill/>
          <a:ln w="57150" cap="rnd">
            <a:solidFill>
              <a:srgbClr val="7F7F7F"/>
            </a:solidFill>
            <a:prstDash val="solid"/>
            <a:miter/>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p:nvPr/>
        </p:nvSpPr>
        <p:spPr>
          <a:xfrm>
            <a:off x="228600" y="1265237"/>
            <a:ext cx="8915400" cy="4340099"/>
          </a:xfrm>
          <a:prstGeom prst="rect">
            <a:avLst/>
          </a:prstGeom>
          <a:noFill/>
          <a:ln>
            <a:noFill/>
          </a:ln>
        </p:spPr>
        <p:txBody>
          <a:bodyPr lIns="91425" tIns="45700" rIns="91425" bIns="45700" anchor="t" anchorCtr="0">
            <a:noAutofit/>
          </a:bodyPr>
          <a:lstStyle/>
          <a:p>
            <a:pPr>
              <a:buClr>
                <a:schemeClr val="dk1"/>
              </a:buClr>
              <a:buSzPct val="25000"/>
            </a:pPr>
            <a:r>
              <a:rPr lang="en-US" sz="1800" b="0" i="0" u="none" strike="noStrike" cap="none" baseline="0" dirty="0">
                <a:solidFill>
                  <a:schemeClr val="dk1"/>
                </a:solidFill>
                <a:latin typeface="Calibri"/>
                <a:ea typeface="Calibri"/>
                <a:cs typeface="Calibri"/>
                <a:sym typeface="Calibri"/>
              </a:rPr>
              <a:t>
</a:t>
            </a:r>
            <a:endParaRPr lang="en-US" sz="1600" b="0" i="0" u="none" strike="noStrike" cap="none" baseline="0" dirty="0">
              <a:solidFill>
                <a:schemeClr val="dk1"/>
              </a:solidFill>
              <a:latin typeface="Calibri"/>
              <a:ea typeface="Calibri"/>
              <a:cs typeface="Calibri"/>
              <a:sym typeface="Calibri"/>
            </a:endParaRPr>
          </a:p>
        </p:txBody>
      </p:sp>
      <p:sp>
        <p:nvSpPr>
          <p:cNvPr id="116" name="Shape 116"/>
          <p:cNvSpPr txBox="1"/>
          <p:nvPr/>
        </p:nvSpPr>
        <p:spPr>
          <a:xfrm>
            <a:off x="3990975" y="2971800"/>
            <a:ext cx="9144000" cy="0"/>
          </a:xfrm>
          <a:prstGeom prst="rect">
            <a:avLst/>
          </a:prstGeom>
          <a:solidFill>
            <a:srgbClr val="DDF0F8"/>
          </a:solidFill>
          <a:ln>
            <a:noFill/>
          </a:ln>
        </p:spPr>
        <p:txBody>
          <a:bodyPr lIns="0" tIns="0" rIns="0" bIns="133300" anchor="t" anchorCtr="0">
            <a:noAutofit/>
          </a:bodyPr>
          <a:lstStyle/>
          <a:p>
            <a:endParaRPr/>
          </a:p>
        </p:txBody>
      </p:sp>
      <p:sp>
        <p:nvSpPr>
          <p:cNvPr id="117" name="Shape 117"/>
          <p:cNvSpPr txBox="1"/>
          <p:nvPr/>
        </p:nvSpPr>
        <p:spPr>
          <a:xfrm>
            <a:off x="3990975" y="2971800"/>
            <a:ext cx="9144000" cy="0"/>
          </a:xfrm>
          <a:prstGeom prst="rect">
            <a:avLst/>
          </a:prstGeom>
          <a:solidFill>
            <a:srgbClr val="DDF0F8"/>
          </a:solidFill>
          <a:ln>
            <a:noFill/>
          </a:ln>
        </p:spPr>
        <p:txBody>
          <a:bodyPr lIns="0" tIns="0" rIns="0" bIns="0" anchor="t" anchorCtr="0">
            <a:noAutofit/>
          </a:bodyPr>
          <a:lstStyle/>
          <a:p>
            <a:endParaRPr/>
          </a:p>
        </p:txBody>
      </p:sp>
      <p:sp>
        <p:nvSpPr>
          <p:cNvPr id="118" name="Shape 118"/>
          <p:cNvSpPr txBox="1"/>
          <p:nvPr/>
        </p:nvSpPr>
        <p:spPr>
          <a:xfrm>
            <a:off x="228600" y="5962068"/>
            <a:ext cx="8610599" cy="685799"/>
          </a:xfrm>
          <a:prstGeom prst="rect">
            <a:avLst/>
          </a:prstGeom>
          <a:solidFill>
            <a:schemeClr val="lt1"/>
          </a:solidFill>
          <a:ln w="12700" cap="sq">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ctr" rtl="0">
              <a:buClr>
                <a:schemeClr val="dk1"/>
              </a:buClr>
              <a:buSzPct val="25000"/>
              <a:buFont typeface="Calibri"/>
              <a:buNone/>
            </a:pPr>
            <a:r>
              <a:rPr lang="en-US" sz="2400" b="1" dirty="0" smtClean="0">
                <a:solidFill>
                  <a:schemeClr val="dk1"/>
                </a:solidFill>
                <a:latin typeface="Calibri"/>
                <a:ea typeface="Calibri"/>
                <a:cs typeface="Calibri"/>
                <a:sym typeface="Calibri"/>
              </a:rPr>
              <a:t>3 positive exits in a week between June 27th and July 2</a:t>
            </a:r>
            <a:r>
              <a:rPr lang="en-US" sz="2400" b="1" baseline="30000" dirty="0" smtClean="0">
                <a:solidFill>
                  <a:schemeClr val="dk1"/>
                </a:solidFill>
                <a:latin typeface="Calibri"/>
                <a:ea typeface="Calibri"/>
                <a:cs typeface="Calibri"/>
                <a:sym typeface="Calibri"/>
              </a:rPr>
              <a:t>nd</a:t>
            </a:r>
            <a:r>
              <a:rPr lang="en-US" sz="2400" b="1" dirty="0" smtClean="0">
                <a:solidFill>
                  <a:schemeClr val="dk1"/>
                </a:solidFill>
                <a:latin typeface="Calibri"/>
                <a:ea typeface="Calibri"/>
                <a:cs typeface="Calibri"/>
                <a:sym typeface="Calibri"/>
              </a:rPr>
              <a:t>,  2012</a:t>
            </a:r>
          </a:p>
          <a:p>
            <a:pPr marL="0" marR="0" lvl="0" indent="0" algn="ctr" rtl="0">
              <a:buClr>
                <a:schemeClr val="dk1"/>
              </a:buClr>
              <a:buSzPct val="25000"/>
              <a:buFont typeface="Calibri"/>
              <a:buNone/>
            </a:pPr>
            <a:r>
              <a:rPr lang="en-US" sz="2400" b="1" i="0" u="none" strike="noStrike" cap="none" baseline="0" dirty="0" smtClean="0">
                <a:solidFill>
                  <a:schemeClr val="dk1"/>
                </a:solidFill>
                <a:latin typeface="Calibri"/>
                <a:ea typeface="Calibri"/>
                <a:cs typeface="Calibri"/>
                <a:sym typeface="Calibri"/>
              </a:rPr>
              <a:t>And</a:t>
            </a:r>
            <a:r>
              <a:rPr lang="en-US" sz="2400" b="1" i="0" u="none" strike="noStrike" cap="none" dirty="0" smtClean="0">
                <a:solidFill>
                  <a:schemeClr val="dk1"/>
                </a:solidFill>
                <a:latin typeface="Calibri"/>
                <a:ea typeface="Calibri"/>
                <a:cs typeface="Calibri"/>
                <a:sym typeface="Calibri"/>
              </a:rPr>
              <a:t> a Great Joint Venture on March 6</a:t>
            </a:r>
            <a:r>
              <a:rPr lang="en-US" sz="2400" b="1" i="0" u="none" strike="noStrike" cap="none" baseline="30000" dirty="0" smtClean="0">
                <a:solidFill>
                  <a:schemeClr val="dk1"/>
                </a:solidFill>
                <a:latin typeface="Calibri"/>
                <a:ea typeface="Calibri"/>
                <a:cs typeface="Calibri"/>
                <a:sym typeface="Calibri"/>
              </a:rPr>
              <a:t>th</a:t>
            </a:r>
            <a:r>
              <a:rPr lang="en-US" sz="2400" b="1" i="0" u="none" strike="noStrike" cap="none" dirty="0" smtClean="0">
                <a:solidFill>
                  <a:schemeClr val="dk1"/>
                </a:solidFill>
                <a:latin typeface="Calibri"/>
                <a:ea typeface="Calibri"/>
                <a:cs typeface="Calibri"/>
                <a:sym typeface="Calibri"/>
              </a:rPr>
              <a:t>, 2013</a:t>
            </a:r>
            <a:endParaRPr lang="en-US" sz="2400" b="1" i="0" u="none" strike="noStrike" cap="none" baseline="0" dirty="0">
              <a:solidFill>
                <a:schemeClr val="dk1"/>
              </a:solidFill>
              <a:latin typeface="Calibri"/>
              <a:ea typeface="Calibri"/>
              <a:cs typeface="Calibri"/>
              <a:sym typeface="Calibri"/>
            </a:endParaRPr>
          </a:p>
        </p:txBody>
      </p:sp>
      <p:sp>
        <p:nvSpPr>
          <p:cNvPr id="119" name="Shape 119"/>
          <p:cNvSpPr txBox="1"/>
          <p:nvPr/>
        </p:nvSpPr>
        <p:spPr>
          <a:xfrm>
            <a:off x="8845550" y="6362700"/>
            <a:ext cx="298500" cy="366599"/>
          </a:xfrm>
          <a:prstGeom prst="rect">
            <a:avLst/>
          </a:prstGeom>
          <a:noFill/>
          <a:ln>
            <a:noFill/>
          </a:ln>
        </p:spPr>
        <p:txBody>
          <a:bodyPr lIns="91425" tIns="45700" rIns="91425" bIns="45700" anchor="t" anchorCtr="0">
            <a:noAutofit/>
          </a:bodyPr>
          <a:lstStyle/>
          <a:p>
            <a:pPr marL="0" marR="0" lvl="0" indent="0" algn="l" rtl="0">
              <a:buClr>
                <a:schemeClr val="dk1"/>
              </a:buClr>
              <a:buSzPct val="25000"/>
              <a:buFont typeface="Times New Roman"/>
              <a:buNone/>
            </a:pPr>
            <a:r>
              <a:rPr lang="en-US" sz="1800" b="1" i="0" u="none" strike="noStrike" cap="none" baseline="0">
                <a:solidFill>
                  <a:schemeClr val="dk1"/>
                </a:solidFill>
                <a:latin typeface="Times New Roman"/>
                <a:ea typeface="Times New Roman"/>
                <a:cs typeface="Times New Roman"/>
                <a:sym typeface="Times New Roman"/>
              </a:rPr>
              <a:t>*</a:t>
            </a:r>
          </a:p>
        </p:txBody>
      </p:sp>
      <p:pic>
        <p:nvPicPr>
          <p:cNvPr id="4" name="Bildobjekt 3" descr="EBAN 2013 AWARD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5313" y="1895002"/>
            <a:ext cx="5210629" cy="3476417"/>
          </a:xfrm>
          <a:prstGeom prst="rect">
            <a:avLst/>
          </a:prstGeom>
        </p:spPr>
      </p:pic>
      <p:sp>
        <p:nvSpPr>
          <p:cNvPr id="11" name="Rubrik 1"/>
          <p:cNvSpPr txBox="1">
            <a:spLocks/>
          </p:cNvSpPr>
          <p:nvPr/>
        </p:nvSpPr>
        <p:spPr>
          <a:xfrm>
            <a:off x="-15876" y="-7120"/>
            <a:ext cx="9144000" cy="1315675"/>
          </a:xfrm>
          <a:prstGeom prst="rect">
            <a:avLst/>
          </a:prstGeom>
          <a:solidFill>
            <a:schemeClr val="bg1"/>
          </a:solidFill>
          <a:ln>
            <a:noFill/>
          </a:ln>
        </p:spPr>
        <p:txBody>
          <a:bodyPr lIns="91425" tIns="91425" rIns="91425" bIns="91425" anchor="t" anchorCtr="0"/>
          <a:lstStyle>
            <a:defPPr marR="0" algn="l" rtl="0">
              <a:lnSpc>
                <a:spcPct val="100000"/>
              </a:lnSpc>
              <a:spcBef>
                <a:spcPts val="0"/>
              </a:spcBef>
              <a:spcAft>
                <a:spcPts val="0"/>
              </a:spcAft>
            </a:defPPr>
            <a:lvl1pPr marL="0" marR="0" indent="0" algn="ctr" rtl="0">
              <a:lnSpc>
                <a:spcPct val="100000"/>
              </a:lnSpc>
              <a:spcBef>
                <a:spcPts val="0"/>
              </a:spcBef>
              <a:spcAft>
                <a:spcPts val="0"/>
              </a:spcAft>
              <a:buNone/>
              <a:defRPr sz="4400" b="0" i="0" u="none" strike="noStrike" cap="none" baseline="0">
                <a:solidFill>
                  <a:srgbClr val="404040"/>
                </a:solidFill>
                <a:latin typeface="Calibri"/>
                <a:ea typeface="Calibri"/>
                <a:cs typeface="Calibri"/>
                <a:sym typeface="Calibri"/>
                <a:rtl val="0"/>
              </a:defRPr>
            </a:lvl1pPr>
            <a:lvl2pPr marL="0" marR="0" indent="0" algn="ctr" rtl="0">
              <a:lnSpc>
                <a:spcPct val="100000"/>
              </a:lnSpc>
              <a:spcBef>
                <a:spcPts val="0"/>
              </a:spcBef>
              <a:spcAft>
                <a:spcPts val="0"/>
              </a:spcAft>
              <a:buNone/>
              <a:defRPr sz="4400" b="0" i="0" u="none" strike="noStrike" cap="none" baseline="0">
                <a:solidFill>
                  <a:srgbClr val="404040"/>
                </a:solidFill>
                <a:latin typeface="Calibri"/>
                <a:ea typeface="Calibri"/>
                <a:cs typeface="Calibri"/>
                <a:sym typeface="Calibri"/>
                <a:rtl val="0"/>
              </a:defRPr>
            </a:lvl2pPr>
            <a:lvl3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rgbClr val="404040"/>
                </a:solidFill>
                <a:latin typeface="Calibri"/>
                <a:ea typeface="Calibri"/>
                <a:cs typeface="Calibri"/>
                <a:sym typeface="Calibri"/>
              </a:defRPr>
            </a:lvl9pPr>
          </a:lstStyle>
          <a:p>
            <a:pPr lvl="0">
              <a:buClr>
                <a:schemeClr val="dk1"/>
              </a:buClr>
              <a:buSzPct val="25000"/>
            </a:pPr>
            <a:r>
              <a:rPr lang="en-US" sz="2800" b="1" dirty="0" smtClean="0">
                <a:solidFill>
                  <a:schemeClr val="dk1"/>
                </a:solidFill>
              </a:rPr>
              <a:t>Awarded European </a:t>
            </a:r>
            <a:r>
              <a:rPr lang="en-US" sz="2800" b="1" dirty="0">
                <a:solidFill>
                  <a:schemeClr val="dk1"/>
                </a:solidFill>
              </a:rPr>
              <a:t>Angel of the Year </a:t>
            </a:r>
            <a:r>
              <a:rPr lang="en-US" sz="2800" b="1" dirty="0" smtClean="0">
                <a:solidFill>
                  <a:schemeClr val="dk1"/>
                </a:solidFill>
              </a:rPr>
              <a:t>2013</a:t>
            </a:r>
          </a:p>
          <a:p>
            <a:pPr lvl="0">
              <a:buClr>
                <a:schemeClr val="dk1"/>
              </a:buClr>
              <a:buSzPct val="25000"/>
            </a:pPr>
            <a:r>
              <a:rPr lang="en-US" sz="2800" b="1" dirty="0" smtClean="0">
                <a:solidFill>
                  <a:schemeClr val="dk1"/>
                </a:solidFill>
              </a:rPr>
              <a:t>by EBAN</a:t>
            </a:r>
            <a:endParaRPr lang="en-US" sz="2800" b="1" dirty="0">
              <a:solidFill>
                <a:schemeClr val="dk1"/>
              </a:solidFill>
            </a:endParaRPr>
          </a:p>
        </p:txBody>
      </p:sp>
      <p:sp>
        <p:nvSpPr>
          <p:cNvPr id="9" name="Shape 9"/>
          <p:cNvSpPr/>
          <p:nvPr/>
        </p:nvSpPr>
        <p:spPr>
          <a:xfrm>
            <a:off x="7985318" y="38488"/>
            <a:ext cx="1162049" cy="1587499"/>
          </a:xfrm>
          <a:prstGeom prst="rect">
            <a:avLst/>
          </a:prstGeom>
          <a:blipFill dpi="0" rotWithShape="1">
            <a:blip r:embed="rId4">
              <a:alphaModFix/>
            </a:blip>
            <a:srcRect/>
            <a:stretch>
              <a:fillRect/>
            </a:stretch>
          </a:blipFill>
        </p:spPr>
      </p:sp>
      <p:sp>
        <p:nvSpPr>
          <p:cNvPr id="3" name="Rektangel 2"/>
          <p:cNvSpPr/>
          <p:nvPr/>
        </p:nvSpPr>
        <p:spPr>
          <a:xfrm>
            <a:off x="228600" y="5370154"/>
            <a:ext cx="8616949" cy="523220"/>
          </a:xfrm>
          <a:prstGeom prst="rect">
            <a:avLst/>
          </a:prstGeom>
        </p:spPr>
        <p:txBody>
          <a:bodyPr wrap="square">
            <a:spAutoFit/>
          </a:bodyPr>
          <a:lstStyle/>
          <a:p>
            <a:pPr algn="ctr"/>
            <a:r>
              <a:rPr lang="sv-SE" b="1" dirty="0"/>
              <a:t>EBAN President Paulo </a:t>
            </a:r>
            <a:r>
              <a:rPr lang="sv-SE" b="1" dirty="0" err="1"/>
              <a:t>Andrez</a:t>
            </a:r>
            <a:r>
              <a:rPr lang="sv-SE" b="1" dirty="0"/>
              <a:t>, Stojanovic and AAIA President Hansi </a:t>
            </a:r>
            <a:r>
              <a:rPr lang="sv-SE" b="1" dirty="0" err="1"/>
              <a:t>Hansmann</a:t>
            </a:r>
            <a:r>
              <a:rPr lang="sv-SE" b="1" dirty="0"/>
              <a:t>.</a:t>
            </a:r>
          </a:p>
          <a:p>
            <a:pPr algn="ctr"/>
            <a:r>
              <a:rPr lang="sv-SE" b="1" dirty="0"/>
              <a:t>Credit: </a:t>
            </a:r>
            <a:r>
              <a:rPr lang="sv-SE" b="1" dirty="0" err="1"/>
              <a:t>Austrian</a:t>
            </a:r>
            <a:r>
              <a:rPr lang="sv-SE" b="1" dirty="0"/>
              <a:t> Angel Investors Association (AAIA)/APA-Fotoservice/</a:t>
            </a:r>
            <a:r>
              <a:rPr lang="sv-SE" b="1" dirty="0" err="1"/>
              <a:t>Rastegar</a:t>
            </a:r>
            <a:endParaRPr lang="sv-SE" b="1" dirty="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ubrik 1"/>
          <p:cNvSpPr>
            <a:spLocks noGrp="1"/>
          </p:cNvSpPr>
          <p:nvPr>
            <p:ph type="title"/>
          </p:nvPr>
        </p:nvSpPr>
        <p:spPr>
          <a:xfrm>
            <a:off x="0" y="-45586"/>
            <a:ext cx="9144000" cy="1315675"/>
          </a:xfrm>
          <a:solidFill>
            <a:schemeClr val="bg1"/>
          </a:solidFill>
        </p:spPr>
        <p:txBody>
          <a:bodyPr/>
          <a:lstStyle/>
          <a:p>
            <a:pPr eaLnBrk="1" hangingPunct="1"/>
            <a:r>
              <a:rPr lang="sv-SE" b="1" dirty="0" smtClean="0">
                <a:solidFill>
                  <a:schemeClr val="tx1"/>
                </a:solidFill>
                <a:latin typeface="Calibri" charset="0"/>
              </a:rPr>
              <a:t>1st </a:t>
            </a:r>
            <a:r>
              <a:rPr lang="sv-SE" b="1" dirty="0">
                <a:solidFill>
                  <a:schemeClr val="tx1"/>
                </a:solidFill>
                <a:latin typeface="Calibri" charset="0"/>
              </a:rPr>
              <a:t>Exit on </a:t>
            </a:r>
            <a:r>
              <a:rPr lang="sv-SE" b="1" dirty="0" smtClean="0">
                <a:solidFill>
                  <a:schemeClr val="tx1"/>
                </a:solidFill>
                <a:latin typeface="Calibri" charset="0"/>
              </a:rPr>
              <a:t>27-June-2012</a:t>
            </a:r>
            <a:endParaRPr lang="sv-SE" b="1" dirty="0">
              <a:solidFill>
                <a:schemeClr val="tx1"/>
              </a:solidFill>
              <a:latin typeface="Calibri" charset="0"/>
            </a:endParaRPr>
          </a:p>
        </p:txBody>
      </p:sp>
      <p:sp>
        <p:nvSpPr>
          <p:cNvPr id="3" name="Platshållare för innehåll 2"/>
          <p:cNvSpPr>
            <a:spLocks noGrp="1"/>
          </p:cNvSpPr>
          <p:nvPr>
            <p:ph type="body" idx="1"/>
          </p:nvPr>
        </p:nvSpPr>
        <p:spPr>
          <a:xfrm>
            <a:off x="457200" y="1636713"/>
            <a:ext cx="8224838" cy="4040187"/>
          </a:xfrm>
        </p:spPr>
        <p:txBody>
          <a:bodyPr>
            <a:normAutofit/>
          </a:bodyPr>
          <a:lstStyle/>
          <a:p>
            <a:pPr marL="0" indent="0">
              <a:lnSpc>
                <a:spcPct val="80000"/>
              </a:lnSpc>
              <a:buFont typeface="Arial" charset="0"/>
              <a:buNone/>
            </a:pPr>
            <a:r>
              <a:rPr lang="en-US" sz="1800" b="1" dirty="0">
                <a:latin typeface="Calibri" charset="0"/>
              </a:rPr>
              <a:t>Mooreland Partners advises </a:t>
            </a:r>
            <a:r>
              <a:rPr lang="en-US" sz="1800" b="1" dirty="0" err="1">
                <a:latin typeface="Calibri" charset="0"/>
              </a:rPr>
              <a:t>ProwebCE</a:t>
            </a:r>
            <a:r>
              <a:rPr lang="en-US" sz="1800" b="1" dirty="0">
                <a:latin typeface="Calibri" charset="0"/>
              </a:rPr>
              <a:t> on recapitalization led by Edmond de Rothschild Investment Partners and Iris Capital</a:t>
            </a:r>
            <a:br>
              <a:rPr lang="en-US" sz="1800" b="1" dirty="0">
                <a:latin typeface="Calibri" charset="0"/>
              </a:rPr>
            </a:br>
            <a:r>
              <a:rPr lang="en-US" sz="1800" b="1" dirty="0">
                <a:latin typeface="Calibri" charset="0"/>
              </a:rPr>
              <a:t/>
            </a:r>
            <a:br>
              <a:rPr lang="en-US" sz="1800" b="1" dirty="0">
                <a:latin typeface="Calibri" charset="0"/>
              </a:rPr>
            </a:br>
            <a:r>
              <a:rPr lang="en-US" sz="1800" dirty="0" smtClean="0">
                <a:latin typeface="Calibri" charset="0"/>
              </a:rPr>
              <a:t>Mooreland </a:t>
            </a:r>
            <a:r>
              <a:rPr lang="en-US" sz="1800" dirty="0">
                <a:latin typeface="Calibri" charset="0"/>
              </a:rPr>
              <a:t>Partners </a:t>
            </a:r>
            <a:r>
              <a:rPr lang="en-US" sz="1800" dirty="0" smtClean="0">
                <a:latin typeface="Calibri" charset="0"/>
              </a:rPr>
              <a:t>acted </a:t>
            </a:r>
            <a:r>
              <a:rPr lang="en-US" sz="1800" dirty="0">
                <a:latin typeface="Calibri" charset="0"/>
              </a:rPr>
              <a:t>as financial advisor to the management and shareholders of </a:t>
            </a:r>
            <a:r>
              <a:rPr lang="en-US" sz="1800" dirty="0" err="1">
                <a:latin typeface="Calibri" charset="0"/>
              </a:rPr>
              <a:t>ProwebCE</a:t>
            </a:r>
            <a:r>
              <a:rPr lang="en-US" sz="1800" dirty="0">
                <a:latin typeface="Calibri" charset="0"/>
              </a:rPr>
              <a:t> S.A (ALPRW.PA) in the €36 million recapitalization of the company led by </a:t>
            </a:r>
            <a:r>
              <a:rPr lang="en-US" sz="1800" b="1" dirty="0">
                <a:latin typeface="Calibri" charset="0"/>
              </a:rPr>
              <a:t>Edmond de Rothschild Investment Partners and Iris Capital</a:t>
            </a:r>
            <a:r>
              <a:rPr lang="en-US" sz="1800" dirty="0">
                <a:latin typeface="Calibri" charset="0"/>
              </a:rPr>
              <a:t>, with additional financing provided by the corporate alternative investment fund of </a:t>
            </a:r>
            <a:r>
              <a:rPr lang="en-US" sz="1800" b="1" dirty="0" err="1">
                <a:latin typeface="Calibri" charset="0"/>
              </a:rPr>
              <a:t>Edenred</a:t>
            </a:r>
            <a:r>
              <a:rPr lang="en-US" sz="1800" dirty="0">
                <a:latin typeface="Calibri" charset="0"/>
              </a:rPr>
              <a:t> S.A (EDEN.PA). </a:t>
            </a:r>
            <a:endParaRPr lang="fr-FR" sz="1800" dirty="0">
              <a:latin typeface="Calibri" charset="0"/>
            </a:endParaRPr>
          </a:p>
          <a:p>
            <a:pPr marL="0" indent="0">
              <a:lnSpc>
                <a:spcPct val="80000"/>
              </a:lnSpc>
              <a:buFont typeface="Arial" charset="0"/>
              <a:buNone/>
            </a:pPr>
            <a:endParaRPr lang="en-US" sz="1800" dirty="0">
              <a:latin typeface="Calibri" charset="0"/>
            </a:endParaRPr>
          </a:p>
          <a:p>
            <a:pPr marL="0" indent="0">
              <a:lnSpc>
                <a:spcPct val="80000"/>
              </a:lnSpc>
              <a:buFont typeface="Arial" charset="0"/>
              <a:buNone/>
            </a:pPr>
            <a:r>
              <a:rPr lang="en-US" sz="1800" dirty="0" err="1" smtClean="0">
                <a:latin typeface="Calibri" charset="0"/>
              </a:rPr>
              <a:t>ProwebCE</a:t>
            </a:r>
            <a:r>
              <a:rPr lang="en-US" sz="1800" dirty="0" smtClean="0">
                <a:latin typeface="Calibri" charset="0"/>
              </a:rPr>
              <a:t> </a:t>
            </a:r>
            <a:r>
              <a:rPr lang="en-US" sz="1800" dirty="0">
                <a:latin typeface="Calibri" charset="0"/>
              </a:rPr>
              <a:t>is </a:t>
            </a:r>
            <a:r>
              <a:rPr lang="en-US" sz="1800" b="1" dirty="0">
                <a:latin typeface="Calibri" charset="0"/>
              </a:rPr>
              <a:t>the leading provider of enterprise software and e-commerce solutions for the "</a:t>
            </a:r>
            <a:r>
              <a:rPr lang="en-US" sz="1800" b="1" dirty="0" err="1">
                <a:latin typeface="Calibri" charset="0"/>
              </a:rPr>
              <a:t>Comités</a:t>
            </a:r>
            <a:r>
              <a:rPr lang="en-US" sz="1800" b="1" dirty="0">
                <a:latin typeface="Calibri" charset="0"/>
              </a:rPr>
              <a:t> </a:t>
            </a:r>
            <a:r>
              <a:rPr lang="en-US" sz="1800" b="1" dirty="0" err="1">
                <a:latin typeface="Calibri" charset="0"/>
              </a:rPr>
              <a:t>d'Entreprise</a:t>
            </a:r>
            <a:r>
              <a:rPr lang="en-US" sz="1800" b="1" dirty="0">
                <a:latin typeface="Calibri" charset="0"/>
              </a:rPr>
              <a:t>" market in France</a:t>
            </a:r>
            <a:r>
              <a:rPr lang="en-US" sz="1800" dirty="0">
                <a:latin typeface="Calibri" charset="0"/>
              </a:rPr>
              <a:t>. The Company's integrated </a:t>
            </a:r>
            <a:r>
              <a:rPr lang="en-US" sz="1800" dirty="0" err="1">
                <a:latin typeface="Calibri" charset="0"/>
              </a:rPr>
              <a:t>SaaS</a:t>
            </a:r>
            <a:r>
              <a:rPr lang="en-US" sz="1800" dirty="0">
                <a:latin typeface="Calibri" charset="0"/>
              </a:rPr>
              <a:t> package enables the efficient administration of employee subsidy programs. </a:t>
            </a:r>
            <a:r>
              <a:rPr lang="en-US" sz="1800" dirty="0" err="1">
                <a:latin typeface="Calibri" charset="0"/>
              </a:rPr>
              <a:t>ProwebCE</a:t>
            </a:r>
            <a:r>
              <a:rPr lang="en-US" sz="1800" dirty="0">
                <a:latin typeface="Calibri" charset="0"/>
              </a:rPr>
              <a:t> also provides an e-commerce platform linked to its software suite that allows employees to seamlessly manage and spend their subsidies online. </a:t>
            </a:r>
            <a:r>
              <a:rPr lang="en-US" sz="1800" dirty="0" err="1">
                <a:latin typeface="Calibri" charset="0"/>
              </a:rPr>
              <a:t>ProwebCE</a:t>
            </a:r>
            <a:r>
              <a:rPr lang="en-US" sz="1800" dirty="0">
                <a:latin typeface="Calibri" charset="0"/>
              </a:rPr>
              <a:t> was founded in 1998 and is headquartered in Levallois-Perret, France. </a:t>
            </a:r>
            <a:endParaRPr lang="sv-SE" sz="2800" dirty="0">
              <a:latin typeface="Calibri" charset="0"/>
            </a:endParaRPr>
          </a:p>
          <a:p>
            <a:pPr marL="0" indent="0" eaLnBrk="1" hangingPunct="1">
              <a:lnSpc>
                <a:spcPct val="80000"/>
              </a:lnSpc>
            </a:pPr>
            <a:endParaRPr lang="sv-SE" sz="2000" dirty="0">
              <a:latin typeface="Calibri" charset="0"/>
            </a:endParaRPr>
          </a:p>
          <a:p>
            <a:pPr marL="0" indent="0" eaLnBrk="1" hangingPunct="1">
              <a:lnSpc>
                <a:spcPct val="80000"/>
              </a:lnSpc>
            </a:pPr>
            <a:endParaRPr lang="sv-SE" sz="2000" dirty="0">
              <a:latin typeface="Calibri" charset="0"/>
            </a:endParaRPr>
          </a:p>
          <a:p>
            <a:pPr marL="0" indent="0" eaLnBrk="1" hangingPunct="1">
              <a:lnSpc>
                <a:spcPct val="80000"/>
              </a:lnSpc>
            </a:pPr>
            <a:endParaRPr lang="sv-SE" sz="2000" dirty="0">
              <a:latin typeface="Calibri" charset="0"/>
            </a:endParaRPr>
          </a:p>
          <a:p>
            <a:pPr marL="0" indent="0" eaLnBrk="1" hangingPunct="1">
              <a:lnSpc>
                <a:spcPct val="80000"/>
              </a:lnSpc>
            </a:pPr>
            <a:endParaRPr lang="sv-SE" sz="2000" dirty="0">
              <a:latin typeface="Calibri" charset="0"/>
            </a:endParaRPr>
          </a:p>
          <a:p>
            <a:pPr marL="0" indent="0" eaLnBrk="1" hangingPunct="1">
              <a:lnSpc>
                <a:spcPct val="80000"/>
              </a:lnSpc>
            </a:pPr>
            <a:endParaRPr lang="sv-SE" sz="2000" dirty="0">
              <a:latin typeface="Calibri" charset="0"/>
            </a:endParaRPr>
          </a:p>
        </p:txBody>
      </p:sp>
      <p:sp>
        <p:nvSpPr>
          <p:cNvPr id="4" name="Espace réservé du numéro de diapositive 3"/>
          <p:cNvSpPr>
            <a:spLocks noGrp="1"/>
          </p:cNvSpPr>
          <p:nvPr>
            <p:ph type="sldNum" sz="quarter" idx="4294967295"/>
          </p:nvPr>
        </p:nvSpPr>
        <p:spPr>
          <a:xfrm>
            <a:off x="7010400" y="6356350"/>
            <a:ext cx="2133600" cy="365125"/>
          </a:xfrm>
          <a:prstGeom prst="rect">
            <a:avLst/>
          </a:prstGeo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5E33C45-E318-1749-9C04-EC6EBBE284E6}" type="slidenum">
              <a:rPr lang="sv-SE">
                <a:solidFill>
                  <a:srgbClr val="898989"/>
                </a:solidFill>
                <a:latin typeface="Calibri" charset="0"/>
              </a:rPr>
              <a:pPr eaLnBrk="1" hangingPunct="1"/>
              <a:t>2</a:t>
            </a:fld>
            <a:endParaRPr lang="sv-SE">
              <a:solidFill>
                <a:srgbClr val="898989"/>
              </a:solidFill>
              <a:latin typeface="Calibri" charset="0"/>
            </a:endParaRPr>
          </a:p>
        </p:txBody>
      </p:sp>
      <p:sp>
        <p:nvSpPr>
          <p:cNvPr id="5" name="Rectangle 4"/>
          <p:cNvSpPr>
            <a:spLocks noChangeArrowheads="1"/>
          </p:cNvSpPr>
          <p:nvPr/>
        </p:nvSpPr>
        <p:spPr bwMode="auto">
          <a:xfrm>
            <a:off x="0" y="5334000"/>
            <a:ext cx="9144000" cy="1417638"/>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none" anchor="ctr"/>
          <a:lstStyle/>
          <a:p>
            <a:pPr algn="ctr"/>
            <a:r>
              <a:rPr lang="en-GB" sz="2400" b="1" dirty="0">
                <a:solidFill>
                  <a:srgbClr val="000000"/>
                </a:solidFill>
                <a:latin typeface="Calibri" charset="0"/>
                <a:ea typeface="ＭＳ Ｐゴシック" charset="0"/>
              </a:rPr>
              <a:t>Exit after 6,5 </a:t>
            </a:r>
            <a:r>
              <a:rPr lang="en-GB" sz="2400" b="1" dirty="0" smtClean="0">
                <a:solidFill>
                  <a:srgbClr val="000000"/>
                </a:solidFill>
                <a:latin typeface="Calibri" charset="0"/>
                <a:ea typeface="ＭＳ Ｐゴシック" charset="0"/>
              </a:rPr>
              <a:t>years</a:t>
            </a:r>
          </a:p>
          <a:p>
            <a:pPr algn="ctr"/>
            <a:r>
              <a:rPr lang="en-GB" sz="2400" b="1" dirty="0" smtClean="0">
                <a:solidFill>
                  <a:srgbClr val="000000"/>
                </a:solidFill>
                <a:latin typeface="Calibri" charset="0"/>
                <a:ea typeface="ＭＳ Ｐゴシック" charset="0"/>
              </a:rPr>
              <a:t>Growing </a:t>
            </a:r>
            <a:r>
              <a:rPr lang="en-GB" sz="2400" b="1" dirty="0">
                <a:solidFill>
                  <a:srgbClr val="000000"/>
                </a:solidFill>
                <a:latin typeface="Calibri" charset="0"/>
                <a:ea typeface="ＭＳ Ｐゴシック" charset="0"/>
              </a:rPr>
              <a:t>from 1 MEUROS to </a:t>
            </a:r>
            <a:r>
              <a:rPr lang="en-GB" sz="2400" b="1" dirty="0" smtClean="0">
                <a:solidFill>
                  <a:srgbClr val="000000"/>
                </a:solidFill>
                <a:latin typeface="Calibri" charset="0"/>
                <a:ea typeface="ＭＳ Ｐゴシック" charset="0"/>
              </a:rPr>
              <a:t>6O </a:t>
            </a:r>
            <a:r>
              <a:rPr lang="en-GB" sz="2400" b="1" dirty="0">
                <a:solidFill>
                  <a:srgbClr val="000000"/>
                </a:solidFill>
                <a:latin typeface="Calibri" charset="0"/>
                <a:ea typeface="ＭＳ Ｐゴシック" charset="0"/>
              </a:rPr>
              <a:t>MEUROS of Revenues</a:t>
            </a:r>
          </a:p>
          <a:p>
            <a:pPr algn="ctr"/>
            <a:r>
              <a:rPr lang="en-GB" sz="2400" b="1" dirty="0">
                <a:solidFill>
                  <a:srgbClr val="000000"/>
                </a:solidFill>
                <a:latin typeface="Calibri" charset="0"/>
                <a:ea typeface="ＭＳ Ｐゴシック" charset="0"/>
              </a:rPr>
              <a:t>and from 12 to  250 Employees  </a:t>
            </a:r>
          </a:p>
          <a:p>
            <a:pPr algn="ctr"/>
            <a:r>
              <a:rPr lang="en-GB" sz="2400" b="1" dirty="0">
                <a:solidFill>
                  <a:srgbClr val="000000"/>
                </a:solidFill>
                <a:latin typeface="Calibri" charset="0"/>
                <a:ea typeface="ＭＳ Ｐゴシック" charset="0"/>
              </a:rPr>
              <a:t>Market Leader and to some degree tech play</a:t>
            </a:r>
          </a:p>
        </p:txBody>
      </p:sp>
      <p:sp>
        <p:nvSpPr>
          <p:cNvPr id="6" name="Shape 9"/>
          <p:cNvSpPr/>
          <p:nvPr/>
        </p:nvSpPr>
        <p:spPr>
          <a:xfrm>
            <a:off x="7966075" y="23047"/>
            <a:ext cx="1162049" cy="1587499"/>
          </a:xfrm>
          <a:prstGeom prst="rect">
            <a:avLst/>
          </a:prstGeom>
          <a:blipFill dpi="0" rotWithShape="1">
            <a:blip r:embed="rId2">
              <a:alphaModFix/>
            </a:blip>
            <a:srcRect/>
            <a:stretch>
              <a:fillRect/>
            </a:stretch>
          </a:blipFill>
        </p:spPr>
      </p:sp>
    </p:spTree>
    <p:extLst>
      <p:ext uri="{BB962C8B-B14F-4D97-AF65-F5344CB8AC3E}">
        <p14:creationId xmlns:p14="http://schemas.microsoft.com/office/powerpoint/2010/main" val="27995544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Platshållare för innehåll 2"/>
          <p:cNvSpPr>
            <a:spLocks noGrp="1"/>
          </p:cNvSpPr>
          <p:nvPr>
            <p:ph type="body" idx="1"/>
          </p:nvPr>
        </p:nvSpPr>
        <p:spPr>
          <a:xfrm>
            <a:off x="133350" y="1387475"/>
            <a:ext cx="8858250" cy="4441825"/>
          </a:xfrm>
        </p:spPr>
        <p:txBody>
          <a:bodyPr/>
          <a:lstStyle/>
          <a:p>
            <a:pPr marL="0" indent="0" algn="ctr">
              <a:buFont typeface="Arial" charset="0"/>
              <a:buNone/>
            </a:pPr>
            <a:r>
              <a:rPr lang="en-US" sz="1600" b="1" dirty="0">
                <a:latin typeface="Calibri" charset="0"/>
              </a:rPr>
              <a:t>          </a:t>
            </a:r>
          </a:p>
          <a:p>
            <a:pPr marL="0" indent="0" algn="ctr">
              <a:buFont typeface="Arial" charset="0"/>
              <a:buNone/>
            </a:pPr>
            <a:r>
              <a:rPr lang="en-US" sz="2400" b="1" dirty="0">
                <a:latin typeface="Calibri" charset="0"/>
              </a:rPr>
              <a:t>SCCP Payment Services consolidates hold on secure and authenticated mobile transaction space with large majority stake holding in 4G SECURE SAS (Europe)</a:t>
            </a:r>
          </a:p>
          <a:p>
            <a:pPr marL="0" indent="0">
              <a:buFont typeface="Arial" charset="0"/>
              <a:buNone/>
            </a:pPr>
            <a:r>
              <a:rPr lang="en-US" sz="1600" dirty="0" smtClean="0">
                <a:latin typeface="Calibri" charset="0"/>
              </a:rPr>
              <a:t>Leading </a:t>
            </a:r>
            <a:r>
              <a:rPr lang="en-US" sz="1600" dirty="0">
                <a:latin typeface="Calibri" charset="0"/>
              </a:rPr>
              <a:t>secured payment technologies firm, SCCP Payment Services Holdings, announced its strategic entry into the </a:t>
            </a:r>
            <a:r>
              <a:rPr lang="en-US" sz="1600" b="1" dirty="0">
                <a:latin typeface="Calibri" charset="0"/>
              </a:rPr>
              <a:t>secured authentication space </a:t>
            </a:r>
            <a:r>
              <a:rPr lang="en-US" sz="1600" dirty="0">
                <a:latin typeface="Calibri" charset="0"/>
              </a:rPr>
              <a:t>with a large majority stake purchase agreement with 4G SECURE SAS (Europe), a company </a:t>
            </a:r>
            <a:r>
              <a:rPr lang="en-US" sz="1600" dirty="0" err="1">
                <a:latin typeface="Calibri" charset="0"/>
              </a:rPr>
              <a:t>specialised</a:t>
            </a:r>
            <a:r>
              <a:rPr lang="en-US" sz="1600" dirty="0">
                <a:latin typeface="Calibri" charset="0"/>
              </a:rPr>
              <a:t> in the development of a full patented authentication platform and mobile phone applications. The acquisition of Europe’s frontrunner in authentication and mobile security solutions is SCCP Payment Services Holdings’ latest step in its expansion into the mobile commerce marketplace. </a:t>
            </a:r>
          </a:p>
          <a:p>
            <a:pPr marL="0" indent="0">
              <a:buFont typeface="Arial" charset="0"/>
              <a:buNone/>
            </a:pPr>
            <a:r>
              <a:rPr lang="en-US" sz="1600" dirty="0">
                <a:latin typeface="Calibri" charset="0"/>
              </a:rPr>
              <a:t>“As part of our growth strategy, we have sought to expand our hold on the mobile payment space through </a:t>
            </a:r>
            <a:r>
              <a:rPr lang="en-US" sz="1600" b="1" dirty="0">
                <a:latin typeface="Calibri" charset="0"/>
              </a:rPr>
              <a:t>accessing new technologies that complement what we already have </a:t>
            </a:r>
            <a:r>
              <a:rPr lang="en-US" sz="1600" dirty="0">
                <a:latin typeface="Calibri" charset="0"/>
              </a:rPr>
              <a:t>in the form of </a:t>
            </a:r>
            <a:r>
              <a:rPr lang="en-US" sz="1600" dirty="0" err="1">
                <a:latin typeface="Calibri" charset="0"/>
              </a:rPr>
              <a:t>Swiff</a:t>
            </a:r>
            <a:r>
              <a:rPr lang="en-US" sz="1600" dirty="0">
                <a:latin typeface="Calibri" charset="0"/>
              </a:rPr>
              <a:t>,” said Jerome Cle, Founder and CEO of SCCP Payment Services Holdings. “4G SECURE is a natural fit because its patented and proven authentication technologies align with our payment solutions</a:t>
            </a:r>
            <a:r>
              <a:rPr lang="en-US" sz="1600" dirty="0" smtClean="0">
                <a:latin typeface="Calibri" charset="0"/>
              </a:rPr>
              <a:t>. </a:t>
            </a:r>
            <a:endParaRPr lang="en-US" sz="1600" dirty="0">
              <a:latin typeface="Calibri" charset="0"/>
            </a:endParaRPr>
          </a:p>
          <a:p>
            <a:pPr marL="0" indent="0">
              <a:buFont typeface="Arial" charset="0"/>
              <a:buNone/>
            </a:pPr>
            <a:endParaRPr lang="en-US" sz="1400" dirty="0">
              <a:latin typeface="Calibri" charset="0"/>
            </a:endParaRPr>
          </a:p>
          <a:p>
            <a:pPr marL="0" indent="0">
              <a:buFont typeface="Arial" charset="0"/>
              <a:buNone/>
            </a:pPr>
            <a:endParaRPr lang="en-US" sz="1100" dirty="0">
              <a:latin typeface="Calibri" charset="0"/>
            </a:endParaRPr>
          </a:p>
          <a:p>
            <a:pPr marL="0" indent="0">
              <a:buFont typeface="Arial" charset="0"/>
              <a:buNone/>
            </a:pPr>
            <a:endParaRPr lang="en-US" sz="1100" dirty="0">
              <a:latin typeface="Calibri" charset="0"/>
            </a:endParaRPr>
          </a:p>
        </p:txBody>
      </p:sp>
      <p:sp>
        <p:nvSpPr>
          <p:cNvPr id="7" name="Espace réservé du numéro de diapositive 6"/>
          <p:cNvSpPr>
            <a:spLocks noGrp="1"/>
          </p:cNvSpPr>
          <p:nvPr>
            <p:ph type="sldNum" sz="quarter" idx="4294967295"/>
          </p:nvPr>
        </p:nvSpPr>
        <p:spPr>
          <a:xfrm>
            <a:off x="7010400" y="6356350"/>
            <a:ext cx="2133600" cy="365125"/>
          </a:xfrm>
          <a:prstGeom prst="rect">
            <a:avLst/>
          </a:prstGeo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98F4043-4FE1-0F43-9878-E3000562FF31}" type="slidenum">
              <a:rPr lang="sv-SE">
                <a:solidFill>
                  <a:srgbClr val="898989"/>
                </a:solidFill>
                <a:latin typeface="Calibri" charset="0"/>
              </a:rPr>
              <a:pPr eaLnBrk="1" hangingPunct="1"/>
              <a:t>3</a:t>
            </a:fld>
            <a:endParaRPr lang="sv-SE">
              <a:solidFill>
                <a:srgbClr val="898989"/>
              </a:solidFill>
              <a:latin typeface="Calibri" charset="0"/>
            </a:endParaRPr>
          </a:p>
        </p:txBody>
      </p:sp>
      <p:sp>
        <p:nvSpPr>
          <p:cNvPr id="4" name="Rectangle 8"/>
          <p:cNvSpPr>
            <a:spLocks noChangeArrowheads="1"/>
          </p:cNvSpPr>
          <p:nvPr/>
        </p:nvSpPr>
        <p:spPr bwMode="auto">
          <a:xfrm>
            <a:off x="0" y="5829300"/>
            <a:ext cx="9144000" cy="1044734"/>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none" anchor="ctr"/>
          <a:lstStyle/>
          <a:p>
            <a:pPr algn="ctr">
              <a:defRPr/>
            </a:pPr>
            <a:r>
              <a:rPr lang="en-GB" sz="2000" b="1" dirty="0">
                <a:solidFill>
                  <a:srgbClr val="000000"/>
                </a:solidFill>
              </a:rPr>
              <a:t>Exit after 14 months</a:t>
            </a:r>
          </a:p>
          <a:p>
            <a:pPr algn="ctr">
              <a:defRPr/>
            </a:pPr>
            <a:r>
              <a:rPr lang="en-GB" sz="2000" b="1" dirty="0" smtClean="0">
                <a:solidFill>
                  <a:srgbClr val="000000"/>
                </a:solidFill>
              </a:rPr>
              <a:t>Tech Play -  </a:t>
            </a:r>
            <a:r>
              <a:rPr lang="en-GB" sz="2000" b="1" dirty="0">
                <a:solidFill>
                  <a:srgbClr val="000000"/>
                </a:solidFill>
              </a:rPr>
              <a:t>E</a:t>
            </a:r>
            <a:r>
              <a:rPr lang="en-GB" sz="2000" b="1" dirty="0" smtClean="0">
                <a:solidFill>
                  <a:srgbClr val="000000"/>
                </a:solidFill>
              </a:rPr>
              <a:t>nd </a:t>
            </a:r>
            <a:r>
              <a:rPr lang="en-GB" sz="2000" b="1" dirty="0">
                <a:solidFill>
                  <a:srgbClr val="000000"/>
                </a:solidFill>
              </a:rPr>
              <a:t>result of a very exiting Euro-Asian Mobile Payment Player</a:t>
            </a:r>
          </a:p>
        </p:txBody>
      </p:sp>
      <p:sp>
        <p:nvSpPr>
          <p:cNvPr id="6150" name="Rubrik 1"/>
          <p:cNvSpPr txBox="1">
            <a:spLocks/>
          </p:cNvSpPr>
          <p:nvPr/>
        </p:nvSpPr>
        <p:spPr bwMode="auto">
          <a:xfrm>
            <a:off x="0" y="7545"/>
            <a:ext cx="9144000" cy="13799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sv-SE" sz="4400" dirty="0">
                <a:latin typeface="Calibri" charset="0"/>
              </a:rPr>
              <a:t>2nd </a:t>
            </a:r>
            <a:r>
              <a:rPr lang="sv-SE" sz="4400" dirty="0" smtClean="0">
                <a:latin typeface="Calibri" charset="0"/>
              </a:rPr>
              <a:t>Exit: 28-June-2012</a:t>
            </a:r>
            <a:endParaRPr lang="sv-SE" sz="4400" dirty="0">
              <a:latin typeface="Calibri" charset="0"/>
            </a:endParaRPr>
          </a:p>
        </p:txBody>
      </p:sp>
      <p:sp>
        <p:nvSpPr>
          <p:cNvPr id="6" name="Shape 9"/>
          <p:cNvSpPr/>
          <p:nvPr/>
        </p:nvSpPr>
        <p:spPr>
          <a:xfrm>
            <a:off x="7912846" y="46033"/>
            <a:ext cx="1162049" cy="1587499"/>
          </a:xfrm>
          <a:prstGeom prst="rect">
            <a:avLst/>
          </a:prstGeom>
          <a:blipFill dpi="0" rotWithShape="1">
            <a:blip r:embed="rId2">
              <a:alphaModFix/>
            </a:blip>
            <a:srcRect/>
            <a:stretch>
              <a:fillRect/>
            </a:stretch>
          </a:blipFill>
        </p:spPr>
      </p:sp>
    </p:spTree>
    <p:extLst>
      <p:ext uri="{BB962C8B-B14F-4D97-AF65-F5344CB8AC3E}">
        <p14:creationId xmlns:p14="http://schemas.microsoft.com/office/powerpoint/2010/main" val="230200019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body" idx="1"/>
          </p:nvPr>
        </p:nvSpPr>
        <p:spPr>
          <a:xfrm>
            <a:off x="457200" y="1465511"/>
            <a:ext cx="8224838" cy="4040187"/>
          </a:xfrm>
        </p:spPr>
        <p:txBody>
          <a:bodyPr>
            <a:normAutofit fontScale="85000" lnSpcReduction="20000"/>
          </a:bodyPr>
          <a:lstStyle/>
          <a:p>
            <a:pPr marL="0" indent="0">
              <a:lnSpc>
                <a:spcPct val="90000"/>
              </a:lnSpc>
              <a:buFont typeface="Arial" charset="0"/>
              <a:buNone/>
            </a:pPr>
            <a:r>
              <a:rPr lang="en-US" sz="2400" dirty="0" smtClean="0">
                <a:latin typeface="Calibri" charset="0"/>
              </a:rPr>
              <a:t>GP </a:t>
            </a:r>
            <a:r>
              <a:rPr lang="en-US" sz="2400" dirty="0" err="1">
                <a:latin typeface="Calibri" charset="0"/>
              </a:rPr>
              <a:t>Bullhound</a:t>
            </a:r>
            <a:r>
              <a:rPr lang="en-US" sz="2400" dirty="0">
                <a:latin typeface="Calibri" charset="0"/>
              </a:rPr>
              <a:t> advises Swedish Payson on its sale to </a:t>
            </a:r>
            <a:r>
              <a:rPr lang="en-US" sz="2400" b="1" dirty="0" err="1">
                <a:latin typeface="Calibri" charset="0"/>
              </a:rPr>
              <a:t>Svea</a:t>
            </a:r>
            <a:r>
              <a:rPr lang="en-US" sz="2400" b="1" dirty="0">
                <a:latin typeface="Calibri" charset="0"/>
              </a:rPr>
              <a:t> </a:t>
            </a:r>
            <a:r>
              <a:rPr lang="en-US" sz="2400" b="1" dirty="0" err="1" smtClean="0">
                <a:latin typeface="Calibri" charset="0"/>
              </a:rPr>
              <a:t>Ekonomi</a:t>
            </a:r>
            <a:r>
              <a:rPr lang="fr-FR" sz="2400" b="1" dirty="0">
                <a:latin typeface="Calibri" charset="0"/>
              </a:rPr>
              <a:t> </a:t>
            </a:r>
            <a:r>
              <a:rPr lang="en-US" sz="2400" dirty="0" smtClean="0">
                <a:latin typeface="Calibri" charset="0"/>
              </a:rPr>
              <a:t>acting </a:t>
            </a:r>
            <a:r>
              <a:rPr lang="en-US" sz="2400" dirty="0">
                <a:latin typeface="Calibri" charset="0"/>
              </a:rPr>
              <a:t>as the exclusive financial advisor to Payson on its sale to </a:t>
            </a:r>
            <a:r>
              <a:rPr lang="en-US" sz="2400" dirty="0" err="1">
                <a:latin typeface="Calibri" charset="0"/>
              </a:rPr>
              <a:t>Svea</a:t>
            </a:r>
            <a:r>
              <a:rPr lang="en-US" sz="2400" dirty="0">
                <a:latin typeface="Calibri" charset="0"/>
              </a:rPr>
              <a:t> </a:t>
            </a:r>
            <a:r>
              <a:rPr lang="en-US" sz="2400" dirty="0" err="1">
                <a:latin typeface="Calibri" charset="0"/>
              </a:rPr>
              <a:t>Ekonomi</a:t>
            </a:r>
            <a:r>
              <a:rPr lang="en-US" sz="2400" dirty="0">
                <a:latin typeface="Calibri" charset="0"/>
              </a:rPr>
              <a:t> completed on 20 June 2012. GP </a:t>
            </a:r>
            <a:r>
              <a:rPr lang="en-US" sz="2400" dirty="0" err="1">
                <a:latin typeface="Calibri" charset="0"/>
              </a:rPr>
              <a:t>Bullhound</a:t>
            </a:r>
            <a:r>
              <a:rPr lang="en-US" sz="2400" dirty="0">
                <a:latin typeface="Calibri" charset="0"/>
              </a:rPr>
              <a:t> worked closely with the company to articulate the key value drivers for the business and emphasize Payson’s </a:t>
            </a:r>
            <a:r>
              <a:rPr lang="en-US" sz="2400" b="1" dirty="0">
                <a:solidFill>
                  <a:schemeClr val="tx1"/>
                </a:solidFill>
                <a:latin typeface="Calibri" charset="0"/>
              </a:rPr>
              <a:t>unique market position</a:t>
            </a:r>
            <a:r>
              <a:rPr lang="en-US" sz="2400" dirty="0">
                <a:latin typeface="Calibri" charset="0"/>
              </a:rPr>
              <a:t>.</a:t>
            </a:r>
            <a:br>
              <a:rPr lang="en-US" sz="2400" dirty="0">
                <a:latin typeface="Calibri" charset="0"/>
              </a:rPr>
            </a:br>
            <a:r>
              <a:rPr lang="en-US" sz="2400" dirty="0">
                <a:latin typeface="Calibri" charset="0"/>
              </a:rPr>
              <a:t/>
            </a:r>
            <a:br>
              <a:rPr lang="en-US" sz="2400" dirty="0">
                <a:latin typeface="Calibri" charset="0"/>
              </a:rPr>
            </a:br>
            <a:r>
              <a:rPr lang="en-US" sz="2400" dirty="0">
                <a:latin typeface="Calibri" charset="0"/>
              </a:rPr>
              <a:t>Launched in 2004, Payson is one of Sweden’s </a:t>
            </a:r>
            <a:r>
              <a:rPr lang="en-US" sz="2400" b="1" dirty="0">
                <a:latin typeface="Calibri" charset="0"/>
              </a:rPr>
              <a:t>leading web payment solution </a:t>
            </a:r>
            <a:r>
              <a:rPr lang="en-US" sz="2400" dirty="0">
                <a:latin typeface="Calibri" charset="0"/>
              </a:rPr>
              <a:t>providers with over 5,000 merchants and close to 2 million wallets. Payson offer card and direct bank payments as well as escrow and invoice services. Payson will together with </a:t>
            </a:r>
            <a:r>
              <a:rPr lang="en-US" sz="2400" dirty="0" err="1">
                <a:latin typeface="Calibri" charset="0"/>
              </a:rPr>
              <a:t>Svea</a:t>
            </a:r>
            <a:r>
              <a:rPr lang="en-US" sz="2400" dirty="0">
                <a:latin typeface="Calibri" charset="0"/>
              </a:rPr>
              <a:t> </a:t>
            </a:r>
            <a:r>
              <a:rPr lang="en-US" sz="2400" dirty="0" err="1">
                <a:latin typeface="Calibri" charset="0"/>
              </a:rPr>
              <a:t>Ekonomi’s</a:t>
            </a:r>
            <a:r>
              <a:rPr lang="en-US" sz="2400" dirty="0">
                <a:latin typeface="Calibri" charset="0"/>
              </a:rPr>
              <a:t> existing web payment solution have a yearly turnover of around SEK100m from day one. The transaction is subject to approval from the Swedish Financial Supervisory Authority.</a:t>
            </a:r>
            <a:br>
              <a:rPr lang="en-US" sz="2400" dirty="0">
                <a:latin typeface="Calibri" charset="0"/>
              </a:rPr>
            </a:br>
            <a:r>
              <a:rPr lang="en-US" sz="2400" dirty="0">
                <a:latin typeface="Calibri" charset="0"/>
              </a:rPr>
              <a:t/>
            </a:r>
            <a:br>
              <a:rPr lang="en-US" sz="2400" dirty="0">
                <a:latin typeface="Calibri" charset="0"/>
              </a:rPr>
            </a:br>
            <a:r>
              <a:rPr lang="en-US" sz="2400" dirty="0">
                <a:latin typeface="Calibri" charset="0"/>
              </a:rPr>
              <a:t>Oskar </a:t>
            </a:r>
            <a:r>
              <a:rPr lang="en-US" sz="2400" dirty="0" err="1">
                <a:latin typeface="Calibri" charset="0"/>
              </a:rPr>
              <a:t>Bjursten</a:t>
            </a:r>
            <a:r>
              <a:rPr lang="en-US" sz="2400" dirty="0">
                <a:latin typeface="Calibri" charset="0"/>
              </a:rPr>
              <a:t>, CEO of Payson, commented: “GP </a:t>
            </a:r>
            <a:r>
              <a:rPr lang="en-US" sz="2400" dirty="0" err="1">
                <a:latin typeface="Calibri" charset="0"/>
              </a:rPr>
              <a:t>Bullhound</a:t>
            </a:r>
            <a:r>
              <a:rPr lang="en-US" sz="2400" dirty="0">
                <a:latin typeface="Calibri" charset="0"/>
              </a:rPr>
              <a:t> has been instrumental in finding the right buyer and home for Payson where the strategic industry fit is perfect. Their experience and determination to assist in every step of the transaction process has been very helpful.“…………..</a:t>
            </a:r>
            <a:endParaRPr lang="sv-SE" sz="2400" dirty="0">
              <a:latin typeface="Calibri" charset="0"/>
            </a:endParaRPr>
          </a:p>
          <a:p>
            <a:pPr marL="0" indent="0" eaLnBrk="1" hangingPunct="1">
              <a:lnSpc>
                <a:spcPct val="90000"/>
              </a:lnSpc>
              <a:spcAft>
                <a:spcPts val="600"/>
              </a:spcAft>
            </a:pPr>
            <a:endParaRPr lang="sv-SE" sz="1700" b="1" u="sng" dirty="0">
              <a:latin typeface="Calibri" charset="0"/>
            </a:endParaRPr>
          </a:p>
          <a:p>
            <a:pPr marL="0" indent="0" eaLnBrk="1" hangingPunct="1">
              <a:lnSpc>
                <a:spcPct val="90000"/>
              </a:lnSpc>
              <a:spcAft>
                <a:spcPts val="600"/>
              </a:spcAft>
              <a:buFont typeface="Arial" charset="0"/>
              <a:buNone/>
            </a:pPr>
            <a:endParaRPr lang="sv-SE" u="sng" dirty="0">
              <a:latin typeface="Calibri" charset="0"/>
            </a:endParaRPr>
          </a:p>
          <a:p>
            <a:pPr marL="0" indent="0" eaLnBrk="1" hangingPunct="1">
              <a:lnSpc>
                <a:spcPct val="90000"/>
              </a:lnSpc>
              <a:spcAft>
                <a:spcPts val="600"/>
              </a:spcAft>
              <a:buFont typeface="Arial" charset="0"/>
              <a:buNone/>
            </a:pPr>
            <a:endParaRPr lang="sv-SE" dirty="0">
              <a:latin typeface="Calibri" charset="0"/>
            </a:endParaRPr>
          </a:p>
          <a:p>
            <a:pPr marL="0" indent="0" eaLnBrk="1" hangingPunct="1">
              <a:lnSpc>
                <a:spcPct val="90000"/>
              </a:lnSpc>
            </a:pPr>
            <a:endParaRPr lang="sv-SE" dirty="0">
              <a:latin typeface="Calibri" charset="0"/>
            </a:endParaRPr>
          </a:p>
          <a:p>
            <a:pPr marL="0" indent="0" eaLnBrk="1" hangingPunct="1">
              <a:lnSpc>
                <a:spcPct val="90000"/>
              </a:lnSpc>
            </a:pPr>
            <a:endParaRPr lang="sv-SE" dirty="0">
              <a:latin typeface="Calibri" charset="0"/>
            </a:endParaRPr>
          </a:p>
          <a:p>
            <a:pPr marL="0" indent="0" eaLnBrk="1" hangingPunct="1">
              <a:lnSpc>
                <a:spcPct val="90000"/>
              </a:lnSpc>
            </a:pPr>
            <a:endParaRPr lang="sv-SE" dirty="0">
              <a:latin typeface="Calibri" charset="0"/>
            </a:endParaRPr>
          </a:p>
          <a:p>
            <a:pPr marL="0" indent="0" eaLnBrk="1" hangingPunct="1">
              <a:lnSpc>
                <a:spcPct val="90000"/>
              </a:lnSpc>
            </a:pPr>
            <a:endParaRPr lang="sv-SE" dirty="0">
              <a:latin typeface="Calibri" charset="0"/>
            </a:endParaRPr>
          </a:p>
          <a:p>
            <a:pPr marL="0" indent="0" eaLnBrk="1" hangingPunct="1">
              <a:lnSpc>
                <a:spcPct val="90000"/>
              </a:lnSpc>
            </a:pPr>
            <a:endParaRPr lang="sv-SE" dirty="0">
              <a:latin typeface="Calibri" charset="0"/>
            </a:endParaRPr>
          </a:p>
          <a:p>
            <a:pPr marL="0" indent="0" eaLnBrk="1" hangingPunct="1">
              <a:lnSpc>
                <a:spcPct val="90000"/>
              </a:lnSpc>
            </a:pPr>
            <a:endParaRPr lang="sv-SE" dirty="0">
              <a:latin typeface="Calibri" charset="0"/>
            </a:endParaRPr>
          </a:p>
          <a:p>
            <a:pPr marL="0" indent="0" eaLnBrk="1" hangingPunct="1">
              <a:lnSpc>
                <a:spcPct val="90000"/>
              </a:lnSpc>
            </a:pPr>
            <a:endParaRPr lang="sv-SE" dirty="0">
              <a:latin typeface="Calibri" charset="0"/>
            </a:endParaRPr>
          </a:p>
          <a:p>
            <a:pPr marL="0" indent="0" eaLnBrk="1" hangingPunct="1">
              <a:lnSpc>
                <a:spcPct val="90000"/>
              </a:lnSpc>
            </a:pPr>
            <a:endParaRPr lang="sv-SE" dirty="0">
              <a:latin typeface="Calibri" charset="0"/>
            </a:endParaRPr>
          </a:p>
        </p:txBody>
      </p:sp>
      <p:sp>
        <p:nvSpPr>
          <p:cNvPr id="4" name="Espace réservé du numéro de diapositive 3"/>
          <p:cNvSpPr>
            <a:spLocks noGrp="1"/>
          </p:cNvSpPr>
          <p:nvPr>
            <p:ph type="sldNum" sz="quarter" idx="4294967295"/>
          </p:nvPr>
        </p:nvSpPr>
        <p:spPr>
          <a:xfrm>
            <a:off x="7010400" y="6356350"/>
            <a:ext cx="2133600" cy="365125"/>
          </a:xfrm>
          <a:prstGeom prst="rect">
            <a:avLst/>
          </a:prstGeo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8EDE3A8-ADA1-4746-B259-8578E89800E7}" type="slidenum">
              <a:rPr lang="sv-SE">
                <a:solidFill>
                  <a:srgbClr val="898989"/>
                </a:solidFill>
                <a:latin typeface="Calibri" charset="0"/>
              </a:rPr>
              <a:pPr eaLnBrk="1" hangingPunct="1"/>
              <a:t>4</a:t>
            </a:fld>
            <a:endParaRPr lang="sv-SE">
              <a:solidFill>
                <a:srgbClr val="898989"/>
              </a:solidFill>
              <a:latin typeface="Calibri" charset="0"/>
            </a:endParaRPr>
          </a:p>
        </p:txBody>
      </p:sp>
      <p:sp>
        <p:nvSpPr>
          <p:cNvPr id="5" name="Rectangle 4"/>
          <p:cNvSpPr>
            <a:spLocks noChangeArrowheads="1"/>
          </p:cNvSpPr>
          <p:nvPr/>
        </p:nvSpPr>
        <p:spPr bwMode="auto">
          <a:xfrm>
            <a:off x="0" y="5467684"/>
            <a:ext cx="9144000" cy="1312529"/>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none" anchor="ctr"/>
          <a:lstStyle/>
          <a:p>
            <a:pPr algn="ctr"/>
            <a:r>
              <a:rPr lang="en-GB" sz="2800" b="1" dirty="0">
                <a:solidFill>
                  <a:srgbClr val="000000"/>
                </a:solidFill>
                <a:latin typeface="Calibri" charset="0"/>
                <a:ea typeface="ＭＳ Ｐゴシック" charset="0"/>
              </a:rPr>
              <a:t>Exit after 7 </a:t>
            </a:r>
            <a:r>
              <a:rPr lang="en-GB" sz="2800" b="1" dirty="0" smtClean="0">
                <a:solidFill>
                  <a:srgbClr val="000000"/>
                </a:solidFill>
                <a:latin typeface="Calibri" charset="0"/>
                <a:ea typeface="ＭＳ Ｐゴシック" charset="0"/>
              </a:rPr>
              <a:t>years</a:t>
            </a:r>
          </a:p>
          <a:p>
            <a:pPr algn="ctr"/>
            <a:r>
              <a:rPr lang="en-GB" sz="2800" b="1" dirty="0" smtClean="0">
                <a:solidFill>
                  <a:srgbClr val="000000"/>
                </a:solidFill>
                <a:latin typeface="Calibri" charset="0"/>
                <a:ea typeface="ＭＳ Ｐゴシック" charset="0"/>
              </a:rPr>
              <a:t>Mainly </a:t>
            </a:r>
            <a:r>
              <a:rPr lang="en-GB" sz="2800" b="1" dirty="0">
                <a:solidFill>
                  <a:srgbClr val="000000"/>
                </a:solidFill>
                <a:latin typeface="Calibri" charset="0"/>
                <a:ea typeface="ＭＳ Ｐゴシック" charset="0"/>
              </a:rPr>
              <a:t>Market Leader play and to some degree a Tech Play</a:t>
            </a:r>
          </a:p>
        </p:txBody>
      </p:sp>
      <p:sp>
        <p:nvSpPr>
          <p:cNvPr id="7174" name="Rubrik 1"/>
          <p:cNvSpPr txBox="1">
            <a:spLocks/>
          </p:cNvSpPr>
          <p:nvPr/>
        </p:nvSpPr>
        <p:spPr bwMode="auto">
          <a:xfrm>
            <a:off x="0" y="0"/>
            <a:ext cx="9144000" cy="13101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sv-SE" sz="4400" b="1" dirty="0">
                <a:latin typeface="Calibri" charset="0"/>
              </a:rPr>
              <a:t>3rd Exit </a:t>
            </a:r>
            <a:r>
              <a:rPr lang="sv-SE" sz="4400" b="1" dirty="0" smtClean="0">
                <a:latin typeface="Calibri" charset="0"/>
              </a:rPr>
              <a:t>on 02-July-2012</a:t>
            </a:r>
            <a:endParaRPr lang="sv-SE" sz="4400" b="1" dirty="0">
              <a:latin typeface="Calibri" charset="0"/>
            </a:endParaRPr>
          </a:p>
        </p:txBody>
      </p:sp>
      <p:sp>
        <p:nvSpPr>
          <p:cNvPr id="6" name="Shape 9"/>
          <p:cNvSpPr/>
          <p:nvPr/>
        </p:nvSpPr>
        <p:spPr>
          <a:xfrm>
            <a:off x="7943471" y="57732"/>
            <a:ext cx="1162049" cy="1587499"/>
          </a:xfrm>
          <a:prstGeom prst="rect">
            <a:avLst/>
          </a:prstGeom>
          <a:blipFill dpi="0" rotWithShape="1">
            <a:blip r:embed="rId2">
              <a:alphaModFix/>
            </a:blip>
            <a:srcRect/>
            <a:stretch>
              <a:fillRect/>
            </a:stretch>
          </a:blipFill>
        </p:spPr>
      </p:sp>
    </p:spTree>
    <p:extLst>
      <p:ext uri="{BB962C8B-B14F-4D97-AF65-F5344CB8AC3E}">
        <p14:creationId xmlns:p14="http://schemas.microsoft.com/office/powerpoint/2010/main" val="248403922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body" idx="1"/>
          </p:nvPr>
        </p:nvSpPr>
        <p:spPr>
          <a:xfrm>
            <a:off x="104775" y="1417638"/>
            <a:ext cx="8924925" cy="4371975"/>
          </a:xfrm>
        </p:spPr>
        <p:txBody>
          <a:bodyPr>
            <a:normAutofit/>
          </a:bodyPr>
          <a:lstStyle/>
          <a:p>
            <a:pPr marL="0" indent="0">
              <a:lnSpc>
                <a:spcPct val="80000"/>
              </a:lnSpc>
              <a:buFont typeface="Arial" charset="0"/>
              <a:buNone/>
            </a:pPr>
            <a:endParaRPr lang="en-US" sz="1400" b="1" dirty="0">
              <a:latin typeface="Calibri" charset="0"/>
            </a:endParaRPr>
          </a:p>
          <a:p>
            <a:pPr marL="0" indent="0">
              <a:lnSpc>
                <a:spcPct val="80000"/>
              </a:lnSpc>
              <a:buFont typeface="Arial" charset="0"/>
              <a:buNone/>
            </a:pPr>
            <a:r>
              <a:rPr lang="en-US" sz="1600" b="1" dirty="0" smtClean="0">
                <a:latin typeface="Calibri" charset="0"/>
              </a:rPr>
              <a:t>”</a:t>
            </a:r>
            <a:r>
              <a:rPr lang="en-US" sz="1600" dirty="0">
                <a:latin typeface="Calibri" charset="0"/>
              </a:rPr>
              <a:t>The NASDAQ OMX Group, Inc. (</a:t>
            </a:r>
            <a:r>
              <a:rPr lang="en-US" sz="1600" dirty="0" err="1">
                <a:latin typeface="Calibri" charset="0"/>
              </a:rPr>
              <a:t>Nasdaq:NDAQ</a:t>
            </a:r>
            <a:r>
              <a:rPr lang="en-US" sz="1600" dirty="0">
                <a:latin typeface="Calibri" charset="0"/>
              </a:rPr>
              <a:t>) and </a:t>
            </a:r>
            <a:r>
              <a:rPr lang="en-US" sz="1600" dirty="0" err="1">
                <a:latin typeface="Calibri" charset="0"/>
              </a:rPr>
              <a:t>SharesPost</a:t>
            </a:r>
            <a:r>
              <a:rPr lang="en-US" sz="1600" dirty="0">
                <a:latin typeface="Calibri" charset="0"/>
              </a:rPr>
              <a:t>, Inc. announced today a joint venture that will establish the preeminent marketplace for private growth companies. The venture combines NASDAQ OMX's market and operating expertise as well as resources with </a:t>
            </a:r>
            <a:r>
              <a:rPr lang="en-US" sz="1600" dirty="0" err="1">
                <a:latin typeface="Calibri" charset="0"/>
              </a:rPr>
              <a:t>SharesPost's</a:t>
            </a:r>
            <a:r>
              <a:rPr lang="en-US" sz="1600" dirty="0">
                <a:latin typeface="Calibri" charset="0"/>
              </a:rPr>
              <a:t> leading </a:t>
            </a:r>
            <a:r>
              <a:rPr lang="fr-FR" sz="1600" dirty="0">
                <a:latin typeface="Calibri" charset="0"/>
              </a:rPr>
              <a:t>web-</a:t>
            </a:r>
            <a:r>
              <a:rPr lang="fr-FR" sz="1600" dirty="0" err="1">
                <a:latin typeface="Calibri" charset="0"/>
              </a:rPr>
              <a:t>based</a:t>
            </a:r>
            <a:r>
              <a:rPr lang="fr-FR" sz="1600" dirty="0">
                <a:latin typeface="Calibri" charset="0"/>
              </a:rPr>
              <a:t> </a:t>
            </a:r>
            <a:r>
              <a:rPr lang="fr-FR" sz="1600" dirty="0" err="1">
                <a:latin typeface="Calibri" charset="0"/>
              </a:rPr>
              <a:t>platform</a:t>
            </a:r>
            <a:r>
              <a:rPr lang="fr-FR" sz="1600" dirty="0">
                <a:latin typeface="Calibri" charset="0"/>
              </a:rPr>
              <a:t>. </a:t>
            </a:r>
            <a:r>
              <a:rPr lang="en-US" sz="1600" dirty="0">
                <a:latin typeface="Calibri" charset="0"/>
              </a:rPr>
              <a:t>The NASDAQ Private Market (NPM) will provide improved access to liquidity for early investors, founders and employees while enabling the efficient buying and selling of private company shares. </a:t>
            </a:r>
          </a:p>
          <a:p>
            <a:pPr marL="0" indent="0">
              <a:lnSpc>
                <a:spcPct val="80000"/>
              </a:lnSpc>
              <a:buFont typeface="Arial" charset="0"/>
              <a:buNone/>
            </a:pPr>
            <a:endParaRPr lang="en-US" sz="1600" dirty="0">
              <a:latin typeface="Calibri" charset="0"/>
            </a:endParaRPr>
          </a:p>
          <a:p>
            <a:pPr marL="0" indent="0">
              <a:lnSpc>
                <a:spcPct val="80000"/>
              </a:lnSpc>
              <a:buFont typeface="Arial" charset="0"/>
              <a:buNone/>
            </a:pPr>
            <a:r>
              <a:rPr lang="en-US" sz="1600" dirty="0">
                <a:latin typeface="Calibri" charset="0"/>
              </a:rPr>
              <a:t>While </a:t>
            </a:r>
            <a:r>
              <a:rPr lang="en-US" sz="1600" b="1" dirty="0">
                <a:latin typeface="Calibri" charset="0"/>
              </a:rPr>
              <a:t>NASDAQ</a:t>
            </a:r>
            <a:r>
              <a:rPr lang="en-US" sz="1600" dirty="0">
                <a:latin typeface="Calibri" charset="0"/>
              </a:rPr>
              <a:t> will retain a </a:t>
            </a:r>
            <a:r>
              <a:rPr lang="en-US" sz="1600" b="1" dirty="0">
                <a:latin typeface="Calibri" charset="0"/>
              </a:rPr>
              <a:t>majority stake </a:t>
            </a:r>
            <a:r>
              <a:rPr lang="en-US" sz="1600" dirty="0">
                <a:latin typeface="Calibri" charset="0"/>
              </a:rPr>
              <a:t>in the venture, specific terms of the joint </a:t>
            </a:r>
            <a:r>
              <a:rPr lang="fr-FR" sz="1600" dirty="0">
                <a:latin typeface="Calibri" charset="0"/>
              </a:rPr>
              <a:t>venture </a:t>
            </a:r>
            <a:r>
              <a:rPr lang="fr-FR" sz="1600" dirty="0" err="1">
                <a:latin typeface="Calibri" charset="0"/>
              </a:rPr>
              <a:t>were</a:t>
            </a:r>
            <a:r>
              <a:rPr lang="fr-FR" sz="1600" dirty="0">
                <a:latin typeface="Calibri" charset="0"/>
              </a:rPr>
              <a:t> not </a:t>
            </a:r>
            <a:r>
              <a:rPr lang="fr-FR" sz="1600" dirty="0" err="1">
                <a:latin typeface="Calibri" charset="0"/>
              </a:rPr>
              <a:t>disclosed</a:t>
            </a:r>
            <a:r>
              <a:rPr lang="fr-FR" sz="1600" dirty="0">
                <a:latin typeface="Calibri" charset="0"/>
              </a:rPr>
              <a:t>. </a:t>
            </a:r>
            <a:r>
              <a:rPr lang="en-US" sz="1600" dirty="0">
                <a:latin typeface="Calibri" charset="0"/>
              </a:rPr>
              <a:t>"The support of entrepreneurs is a fundamental element of our DNA at NASDAQ OMX," said Bruce </a:t>
            </a:r>
            <a:r>
              <a:rPr lang="en-US" sz="1600" dirty="0" err="1">
                <a:latin typeface="Calibri" charset="0"/>
              </a:rPr>
              <a:t>Aust</a:t>
            </a:r>
            <a:r>
              <a:rPr lang="en-US" sz="1600" dirty="0">
                <a:latin typeface="Calibri" charset="0"/>
              </a:rPr>
              <a:t>, EVP of NASDAQ OMX. "The NASDAQ Private Market will provide private companies additional flexibility as they plan for their future and, at the same time, bring the investment community unique opportunities. By combining our resources, expertise and reach with </a:t>
            </a:r>
            <a:r>
              <a:rPr lang="en-US" sz="1600" dirty="0" err="1">
                <a:latin typeface="Calibri" charset="0"/>
              </a:rPr>
              <a:t>SharesPost's</a:t>
            </a:r>
            <a:r>
              <a:rPr lang="en-US" sz="1600" dirty="0">
                <a:latin typeface="Calibri" charset="0"/>
              </a:rPr>
              <a:t> established technology, we will bring scale, efficiency and transparency to this </a:t>
            </a:r>
            <a:r>
              <a:rPr lang="fr-FR" sz="1600" dirty="0" err="1">
                <a:latin typeface="Calibri" charset="0"/>
              </a:rPr>
              <a:t>marketplace</a:t>
            </a:r>
            <a:r>
              <a:rPr lang="fr-FR" sz="1600" dirty="0">
                <a:latin typeface="Calibri" charset="0"/>
              </a:rPr>
              <a:t>.«  </a:t>
            </a:r>
            <a:r>
              <a:rPr lang="en-US" sz="1600" b="1" dirty="0">
                <a:latin typeface="Calibri" charset="0"/>
              </a:rPr>
              <a:t>An increasing number of companies are choosing to remain private longer, which requires an efficient means to access liquidity for employees and investors. NPM will offer a complete, end to-end solution that will enable a private company to control the marketplace for its shares.</a:t>
            </a:r>
            <a:r>
              <a:rPr lang="en-US" sz="1600" dirty="0">
                <a:latin typeface="Calibri" charset="0"/>
              </a:rPr>
              <a:t> Transactions on NPM will meet NASDAQ OMX's industry-leading standards for security, </a:t>
            </a:r>
            <a:r>
              <a:rPr lang="fr-FR" sz="1600" dirty="0" err="1">
                <a:latin typeface="Calibri" charset="0"/>
              </a:rPr>
              <a:t>compliance</a:t>
            </a:r>
            <a:r>
              <a:rPr lang="fr-FR" sz="1600" dirty="0">
                <a:latin typeface="Calibri" charset="0"/>
              </a:rPr>
              <a:t> and client support.</a:t>
            </a:r>
          </a:p>
          <a:p>
            <a:pPr marL="0" indent="0">
              <a:lnSpc>
                <a:spcPct val="80000"/>
              </a:lnSpc>
              <a:buFont typeface="Arial" charset="0"/>
              <a:buNone/>
            </a:pPr>
            <a:endParaRPr lang="fr-FR" sz="1400" dirty="0">
              <a:latin typeface="Calibri" charset="0"/>
            </a:endParaRPr>
          </a:p>
          <a:p>
            <a:pPr marL="0" indent="0" eaLnBrk="1" hangingPunct="1">
              <a:lnSpc>
                <a:spcPct val="80000"/>
              </a:lnSpc>
            </a:pPr>
            <a:endParaRPr lang="sv-SE" sz="1800" dirty="0">
              <a:latin typeface="Calibri" charset="0"/>
            </a:endParaRPr>
          </a:p>
          <a:p>
            <a:pPr marL="0" indent="0" eaLnBrk="1" hangingPunct="1">
              <a:lnSpc>
                <a:spcPct val="80000"/>
              </a:lnSpc>
            </a:pPr>
            <a:endParaRPr lang="sv-SE" sz="1800" dirty="0">
              <a:latin typeface="Calibri" charset="0"/>
            </a:endParaRPr>
          </a:p>
          <a:p>
            <a:pPr marL="0" indent="0" eaLnBrk="1" hangingPunct="1">
              <a:lnSpc>
                <a:spcPct val="80000"/>
              </a:lnSpc>
            </a:pPr>
            <a:endParaRPr lang="sv-SE" sz="1800" dirty="0">
              <a:latin typeface="Calibri" charset="0"/>
            </a:endParaRPr>
          </a:p>
          <a:p>
            <a:pPr marL="0" indent="0" eaLnBrk="1" hangingPunct="1">
              <a:lnSpc>
                <a:spcPct val="80000"/>
              </a:lnSpc>
            </a:pPr>
            <a:endParaRPr lang="sv-SE" sz="1800" dirty="0">
              <a:latin typeface="Calibri" charset="0"/>
            </a:endParaRPr>
          </a:p>
          <a:p>
            <a:pPr marL="0" indent="0" eaLnBrk="1" hangingPunct="1">
              <a:lnSpc>
                <a:spcPct val="80000"/>
              </a:lnSpc>
            </a:pPr>
            <a:endParaRPr lang="sv-SE" sz="1800" dirty="0">
              <a:latin typeface="Calibri" charset="0"/>
            </a:endParaRPr>
          </a:p>
          <a:p>
            <a:pPr marL="0" indent="0" eaLnBrk="1" hangingPunct="1">
              <a:lnSpc>
                <a:spcPct val="80000"/>
              </a:lnSpc>
            </a:pPr>
            <a:endParaRPr lang="sv-SE" sz="1800" dirty="0">
              <a:latin typeface="Calibri" charset="0"/>
            </a:endParaRPr>
          </a:p>
        </p:txBody>
      </p:sp>
      <p:sp>
        <p:nvSpPr>
          <p:cNvPr id="4" name="Espace réservé du numéro de diapositive 3"/>
          <p:cNvSpPr>
            <a:spLocks noGrp="1"/>
          </p:cNvSpPr>
          <p:nvPr>
            <p:ph type="sldNum" sz="quarter" idx="4294967295"/>
          </p:nvPr>
        </p:nvSpPr>
        <p:spPr>
          <a:xfrm>
            <a:off x="7010400" y="6356350"/>
            <a:ext cx="2133600" cy="365125"/>
          </a:xfrm>
          <a:prstGeom prst="rect">
            <a:avLst/>
          </a:prstGeo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349C267-6B7E-F34B-B235-9C7B69AB2BC3}" type="slidenum">
              <a:rPr lang="sv-SE">
                <a:solidFill>
                  <a:srgbClr val="898989"/>
                </a:solidFill>
                <a:latin typeface="Calibri" charset="0"/>
              </a:rPr>
              <a:pPr eaLnBrk="1" hangingPunct="1"/>
              <a:t>5</a:t>
            </a:fld>
            <a:endParaRPr lang="sv-SE">
              <a:solidFill>
                <a:srgbClr val="898989"/>
              </a:solidFill>
              <a:latin typeface="Calibri" charset="0"/>
            </a:endParaRPr>
          </a:p>
        </p:txBody>
      </p:sp>
      <p:sp>
        <p:nvSpPr>
          <p:cNvPr id="5" name="Rectangle 4"/>
          <p:cNvSpPr>
            <a:spLocks noChangeArrowheads="1"/>
          </p:cNvSpPr>
          <p:nvPr/>
        </p:nvSpPr>
        <p:spPr bwMode="auto">
          <a:xfrm>
            <a:off x="0" y="5507789"/>
            <a:ext cx="9144000" cy="1272423"/>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none" anchor="ctr"/>
          <a:lstStyle/>
          <a:p>
            <a:pPr algn="ctr">
              <a:defRPr/>
            </a:pPr>
            <a:r>
              <a:rPr lang="en-US" sz="2400" b="1" dirty="0">
                <a:latin typeface="Calibri"/>
                <a:cs typeface="Calibri"/>
              </a:rPr>
              <a:t>NASDAQ OMX AND SHARESPOST TO FORM PRIVATE MARKET</a:t>
            </a:r>
          </a:p>
          <a:p>
            <a:pPr algn="ctr">
              <a:defRPr/>
            </a:pPr>
            <a:r>
              <a:rPr lang="en-US" sz="2400" b="1" dirty="0">
                <a:latin typeface="Calibri"/>
                <a:cs typeface="Calibri"/>
              </a:rPr>
              <a:t>   Intends to Enhance the</a:t>
            </a:r>
          </a:p>
          <a:p>
            <a:pPr algn="ctr">
              <a:defRPr/>
            </a:pPr>
            <a:r>
              <a:rPr lang="en-US" sz="2400" b="1" dirty="0">
                <a:latin typeface="Calibri"/>
                <a:cs typeface="Calibri"/>
              </a:rPr>
              <a:t>Efficiency and Control of the Market for Private Shares</a:t>
            </a:r>
            <a:endParaRPr lang="fr-FR" sz="2400" dirty="0">
              <a:latin typeface="Calibri"/>
              <a:cs typeface="Calibri"/>
            </a:endParaRPr>
          </a:p>
        </p:txBody>
      </p:sp>
      <p:sp>
        <p:nvSpPr>
          <p:cNvPr id="8198" name="Rubrik 1"/>
          <p:cNvSpPr txBox="1">
            <a:spLocks/>
          </p:cNvSpPr>
          <p:nvPr/>
        </p:nvSpPr>
        <p:spPr bwMode="auto">
          <a:xfrm>
            <a:off x="0" y="-16012"/>
            <a:ext cx="9144000" cy="1243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sv-SE" sz="3200" b="1" dirty="0">
                <a:latin typeface="Calibri" charset="0"/>
              </a:rPr>
              <a:t>Joint Venture on 0</a:t>
            </a:r>
            <a:r>
              <a:rPr lang="sv-SE" sz="3200" b="1" dirty="0" smtClean="0">
                <a:latin typeface="Calibri" charset="0"/>
              </a:rPr>
              <a:t>6-March-2013</a:t>
            </a:r>
            <a:endParaRPr lang="sv-SE" sz="3200" b="1" dirty="0">
              <a:latin typeface="Calibri" charset="0"/>
            </a:endParaRPr>
          </a:p>
        </p:txBody>
      </p:sp>
      <p:sp>
        <p:nvSpPr>
          <p:cNvPr id="6" name="Shape 9"/>
          <p:cNvSpPr/>
          <p:nvPr/>
        </p:nvSpPr>
        <p:spPr>
          <a:xfrm>
            <a:off x="7981951" y="3803"/>
            <a:ext cx="1162049" cy="1587499"/>
          </a:xfrm>
          <a:prstGeom prst="rect">
            <a:avLst/>
          </a:prstGeom>
          <a:blipFill dpi="0" rotWithShape="1">
            <a:blip r:embed="rId2">
              <a:alphaModFix/>
            </a:blip>
            <a:srcRect/>
            <a:stretch>
              <a:fillRect/>
            </a:stretch>
          </a:blipFill>
        </p:spPr>
      </p:sp>
    </p:spTree>
    <p:extLst>
      <p:ext uri="{BB962C8B-B14F-4D97-AF65-F5344CB8AC3E}">
        <p14:creationId xmlns:p14="http://schemas.microsoft.com/office/powerpoint/2010/main" val="23377127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ubrik 1"/>
          <p:cNvSpPr>
            <a:spLocks noGrp="1"/>
          </p:cNvSpPr>
          <p:nvPr>
            <p:ph type="title"/>
          </p:nvPr>
        </p:nvSpPr>
        <p:spPr>
          <a:xfrm>
            <a:off x="457200" y="274638"/>
            <a:ext cx="7713663" cy="1143000"/>
          </a:xfrm>
        </p:spPr>
        <p:txBody>
          <a:bodyPr/>
          <a:lstStyle/>
          <a:p>
            <a:pPr eaLnBrk="1" hangingPunct="1"/>
            <a:r>
              <a:rPr lang="sv-SE">
                <a:solidFill>
                  <a:schemeClr val="tx1"/>
                </a:solidFill>
                <a:latin typeface="Calibri" charset="0"/>
              </a:rPr>
              <a:t>CHALLENGE</a:t>
            </a:r>
          </a:p>
        </p:txBody>
      </p:sp>
      <p:sp>
        <p:nvSpPr>
          <p:cNvPr id="9219" name="Platshållare för innehåll 2"/>
          <p:cNvSpPr>
            <a:spLocks noGrp="1"/>
          </p:cNvSpPr>
          <p:nvPr>
            <p:ph idx="1"/>
          </p:nvPr>
        </p:nvSpPr>
        <p:spPr>
          <a:xfrm>
            <a:off x="209550" y="1587500"/>
            <a:ext cx="8810625" cy="4525963"/>
          </a:xfrm>
        </p:spPr>
        <p:txBody>
          <a:bodyPr/>
          <a:lstStyle/>
          <a:p>
            <a:r>
              <a:rPr lang="en-US" sz="2000" dirty="0">
                <a:latin typeface="Calibri" charset="0"/>
              </a:rPr>
              <a:t>Exits after between 14 months and 7 years</a:t>
            </a:r>
          </a:p>
          <a:p>
            <a:r>
              <a:rPr lang="en-US" sz="2000" dirty="0">
                <a:latin typeface="Calibri" charset="0"/>
              </a:rPr>
              <a:t>2 companies sold, 1 company got bought, 1 company JV</a:t>
            </a:r>
          </a:p>
          <a:p>
            <a:r>
              <a:rPr lang="en-US" sz="2000" dirty="0">
                <a:latin typeface="Calibri" charset="0"/>
              </a:rPr>
              <a:t>In two deals advisors in two no advisors</a:t>
            </a:r>
          </a:p>
          <a:p>
            <a:r>
              <a:rPr lang="en-US" sz="2000" dirty="0">
                <a:latin typeface="Calibri" charset="0"/>
              </a:rPr>
              <a:t>3 out of 4 clear market leaders</a:t>
            </a:r>
          </a:p>
          <a:p>
            <a:r>
              <a:rPr lang="en-US" sz="2000" dirty="0">
                <a:latin typeface="Calibri" charset="0"/>
              </a:rPr>
              <a:t>All 4 payment related/financial services = where I made my entrepreneur exit</a:t>
            </a:r>
          </a:p>
          <a:p>
            <a:r>
              <a:rPr lang="en-US" sz="2000" dirty="0">
                <a:latin typeface="Calibri" charset="0"/>
              </a:rPr>
              <a:t>Exits between 86% annual return and 10 times money invested</a:t>
            </a:r>
          </a:p>
          <a:p>
            <a:r>
              <a:rPr lang="en-US" sz="2000" dirty="0">
                <a:latin typeface="Calibri" charset="0"/>
              </a:rPr>
              <a:t>Countries where companies where located </a:t>
            </a:r>
          </a:p>
          <a:p>
            <a:pPr lvl="2"/>
            <a:r>
              <a:rPr lang="en-US" sz="1600" dirty="0">
                <a:latin typeface="Calibri" charset="0"/>
              </a:rPr>
              <a:t>France 2</a:t>
            </a:r>
          </a:p>
          <a:p>
            <a:pPr lvl="2"/>
            <a:r>
              <a:rPr lang="en-US" sz="1600" dirty="0">
                <a:latin typeface="Calibri" charset="0"/>
              </a:rPr>
              <a:t>Sweden 1</a:t>
            </a:r>
          </a:p>
          <a:p>
            <a:pPr lvl="2"/>
            <a:r>
              <a:rPr lang="en-US" sz="1600" dirty="0">
                <a:latin typeface="Calibri" charset="0"/>
              </a:rPr>
              <a:t>US 1</a:t>
            </a:r>
          </a:p>
          <a:p>
            <a:r>
              <a:rPr lang="en-US" sz="2000" dirty="0">
                <a:latin typeface="Calibri" charset="0"/>
              </a:rPr>
              <a:t>Buyers/JV partners:</a:t>
            </a:r>
          </a:p>
          <a:p>
            <a:pPr lvl="2"/>
            <a:r>
              <a:rPr lang="en-US" sz="1600" dirty="0">
                <a:latin typeface="Calibri" charset="0"/>
              </a:rPr>
              <a:t>France but with Global Presence</a:t>
            </a:r>
          </a:p>
          <a:p>
            <a:pPr lvl="2"/>
            <a:r>
              <a:rPr lang="en-US" sz="1600" dirty="0">
                <a:latin typeface="Calibri" charset="0"/>
              </a:rPr>
              <a:t>Asia</a:t>
            </a:r>
          </a:p>
          <a:p>
            <a:pPr lvl="2"/>
            <a:r>
              <a:rPr lang="en-US" sz="1600" dirty="0">
                <a:latin typeface="Calibri" charset="0"/>
              </a:rPr>
              <a:t>Sweden but with Pan – European Presence</a:t>
            </a:r>
          </a:p>
          <a:p>
            <a:pPr lvl="2"/>
            <a:r>
              <a:rPr lang="en-US" sz="1600" dirty="0">
                <a:latin typeface="Calibri" charset="0"/>
              </a:rPr>
              <a:t>Global with US headquarters</a:t>
            </a:r>
          </a:p>
          <a:p>
            <a:pPr lvl="2"/>
            <a:endParaRPr lang="fr-FR" sz="1600" dirty="0">
              <a:latin typeface="Calibri" charset="0"/>
            </a:endParaRPr>
          </a:p>
          <a:p>
            <a:pPr eaLnBrk="1" hangingPunct="1"/>
            <a:endParaRPr lang="sv-SE" sz="2400" dirty="0">
              <a:latin typeface="Calibri" charset="0"/>
            </a:endParaRPr>
          </a:p>
        </p:txBody>
      </p:sp>
      <p:sp>
        <p:nvSpPr>
          <p:cNvPr id="5" name="Espace réservé du numéro de diapositive 4"/>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49237B8-DD28-C342-9323-F620939477EE}" type="slidenum">
              <a:rPr lang="sv-SE">
                <a:solidFill>
                  <a:srgbClr val="898989"/>
                </a:solidFill>
                <a:latin typeface="Calibri" charset="0"/>
              </a:rPr>
              <a:pPr eaLnBrk="1" hangingPunct="1"/>
              <a:t>6</a:t>
            </a:fld>
            <a:endParaRPr lang="sv-SE">
              <a:solidFill>
                <a:srgbClr val="898989"/>
              </a:solidFill>
              <a:latin typeface="Calibri" charset="0"/>
            </a:endParaRPr>
          </a:p>
        </p:txBody>
      </p:sp>
      <p:sp>
        <p:nvSpPr>
          <p:cNvPr id="9221" name="Rubrik 1"/>
          <p:cNvSpPr txBox="1">
            <a:spLocks/>
          </p:cNvSpPr>
          <p:nvPr/>
        </p:nvSpPr>
        <p:spPr bwMode="auto">
          <a:xfrm>
            <a:off x="0" y="0"/>
            <a:ext cx="9144000" cy="1417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sv-SE" sz="4400">
                <a:latin typeface="Calibri" charset="0"/>
              </a:rPr>
              <a:t>EXECUTIVE SUMMARY</a:t>
            </a:r>
          </a:p>
        </p:txBody>
      </p:sp>
    </p:spTree>
    <p:extLst>
      <p:ext uri="{BB962C8B-B14F-4D97-AF65-F5344CB8AC3E}">
        <p14:creationId xmlns:p14="http://schemas.microsoft.com/office/powerpoint/2010/main" val="276996640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5"/>
          <p:cNvSpPr>
            <a:spLocks noChangeArrowheads="1"/>
          </p:cNvSpPr>
          <p:nvPr/>
        </p:nvSpPr>
        <p:spPr bwMode="auto">
          <a:xfrm>
            <a:off x="0" y="5695950"/>
            <a:ext cx="9144000" cy="1066800"/>
          </a:xfrm>
          <a:prstGeom prst="rect">
            <a:avLst/>
          </a:prstGeom>
          <a:solidFill>
            <a:schemeClr val="bg1"/>
          </a:solidFill>
          <a:ln w="9525">
            <a:solidFill>
              <a:srgbClr val="92D050"/>
            </a:solidFill>
            <a:miter lim="800000"/>
            <a:headEnd/>
            <a:tailEnd/>
          </a:ln>
        </p:spPr>
        <p:txBody>
          <a:bodyPr wrap="none" anchor="ctr"/>
          <a:lstStyle/>
          <a:p>
            <a:pPr algn="ctr"/>
            <a:r>
              <a:rPr lang="en-GB" sz="2000" b="1" dirty="0">
                <a:solidFill>
                  <a:srgbClr val="262626"/>
                </a:solidFill>
                <a:latin typeface="Calibri" charset="0"/>
              </a:rPr>
              <a:t>INVESTING IS A GAMBLE LIKE POKER IS – A SKILL BASED GAMBLE</a:t>
            </a:r>
          </a:p>
          <a:p>
            <a:pPr algn="ctr"/>
            <a:r>
              <a:rPr lang="en-GB" sz="2000" b="1" dirty="0">
                <a:solidFill>
                  <a:srgbClr val="262626"/>
                </a:solidFill>
                <a:latin typeface="Calibri" charset="0"/>
              </a:rPr>
              <a:t>AND IT’S NOT A ZERO WIN GAME</a:t>
            </a:r>
          </a:p>
          <a:p>
            <a:pPr algn="ctr"/>
            <a:r>
              <a:rPr lang="en-GB" sz="2000" b="1" dirty="0">
                <a:solidFill>
                  <a:srgbClr val="262626"/>
                </a:solidFill>
                <a:latin typeface="Calibri" charset="0"/>
              </a:rPr>
              <a:t> MORE INVESTORS WILL WIN OVER TIME THAN THOSE WHO LOSE</a:t>
            </a:r>
            <a:r>
              <a:rPr lang="en-GB" sz="2000" dirty="0">
                <a:solidFill>
                  <a:srgbClr val="262626"/>
                </a:solidFill>
                <a:latin typeface="Calibri" charset="0"/>
              </a:rPr>
              <a:t> </a:t>
            </a:r>
          </a:p>
        </p:txBody>
      </p:sp>
      <p:sp>
        <p:nvSpPr>
          <p:cNvPr id="17" name="Espace réservé du numéro de diapositive 16"/>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3746F3B-671D-8F47-9DDD-CF7B782610FA}" type="slidenum">
              <a:rPr lang="sv-SE">
                <a:solidFill>
                  <a:srgbClr val="898989"/>
                </a:solidFill>
                <a:latin typeface="Calibri" charset="0"/>
              </a:rPr>
              <a:pPr eaLnBrk="1" hangingPunct="1"/>
              <a:t>7</a:t>
            </a:fld>
            <a:endParaRPr lang="sv-SE" dirty="0">
              <a:solidFill>
                <a:srgbClr val="898989"/>
              </a:solidFill>
              <a:latin typeface="Calibri" charset="0"/>
            </a:endParaRPr>
          </a:p>
        </p:txBody>
      </p:sp>
      <p:sp>
        <p:nvSpPr>
          <p:cNvPr id="10244" name="Titre 1"/>
          <p:cNvSpPr>
            <a:spLocks noGrp="1"/>
          </p:cNvSpPr>
          <p:nvPr>
            <p:ph type="title"/>
          </p:nvPr>
        </p:nvSpPr>
        <p:spPr>
          <a:xfrm>
            <a:off x="457200" y="274638"/>
            <a:ext cx="7713663" cy="1143000"/>
          </a:xfrm>
        </p:spPr>
        <p:txBody>
          <a:bodyPr/>
          <a:lstStyle/>
          <a:p>
            <a:endParaRPr lang="fr-FR">
              <a:latin typeface="Calibri" charset="0"/>
            </a:endParaRPr>
          </a:p>
        </p:txBody>
      </p:sp>
      <p:sp>
        <p:nvSpPr>
          <p:cNvPr id="10245" name="Rubrik 1"/>
          <p:cNvSpPr txBox="1">
            <a:spLocks/>
          </p:cNvSpPr>
          <p:nvPr/>
        </p:nvSpPr>
        <p:spPr bwMode="auto">
          <a:xfrm>
            <a:off x="0" y="19050"/>
            <a:ext cx="9144000" cy="1417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sv-SE" sz="4400">
                <a:latin typeface="Calibri" charset="0"/>
              </a:rPr>
              <a:t>WHAT DID I LEARN</a:t>
            </a:r>
          </a:p>
        </p:txBody>
      </p:sp>
      <p:sp>
        <p:nvSpPr>
          <p:cNvPr id="10246" name="Platshållare för innehåll 2"/>
          <p:cNvSpPr>
            <a:spLocks noGrp="1"/>
          </p:cNvSpPr>
          <p:nvPr>
            <p:ph idx="1"/>
          </p:nvPr>
        </p:nvSpPr>
        <p:spPr>
          <a:xfrm>
            <a:off x="457200" y="1577975"/>
            <a:ext cx="8229600" cy="3946525"/>
          </a:xfrm>
        </p:spPr>
        <p:txBody>
          <a:bodyPr/>
          <a:lstStyle/>
          <a:p>
            <a:r>
              <a:rPr lang="en-US" sz="2400" dirty="0">
                <a:latin typeface="Calibri" charset="0"/>
              </a:rPr>
              <a:t>LUCK, LUCK and LUCK is KEY</a:t>
            </a:r>
          </a:p>
          <a:p>
            <a:r>
              <a:rPr lang="en-US" sz="2400" dirty="0">
                <a:latin typeface="Calibri" charset="0"/>
              </a:rPr>
              <a:t>LUCK tends to be a result of hard work</a:t>
            </a:r>
          </a:p>
          <a:p>
            <a:r>
              <a:rPr lang="en-US" sz="2400" dirty="0">
                <a:latin typeface="Calibri" charset="0"/>
              </a:rPr>
              <a:t>The bet on the right entrepreneur is </a:t>
            </a:r>
            <a:r>
              <a:rPr lang="en-US" sz="2400" dirty="0" smtClean="0">
                <a:latin typeface="Calibri" charset="0"/>
              </a:rPr>
              <a:t>key</a:t>
            </a:r>
            <a:endParaRPr lang="en-US" sz="2400" dirty="0">
              <a:latin typeface="Calibri" charset="0"/>
            </a:endParaRPr>
          </a:p>
          <a:p>
            <a:r>
              <a:rPr lang="en-US" sz="2400" dirty="0">
                <a:latin typeface="Calibri" charset="0"/>
              </a:rPr>
              <a:t>Networking is key to identify buyers</a:t>
            </a:r>
          </a:p>
          <a:p>
            <a:r>
              <a:rPr lang="en-US" sz="2400" dirty="0">
                <a:latin typeface="Calibri" charset="0"/>
              </a:rPr>
              <a:t>Advisors like to come when buyer(s) is (are) already identified and first discussions have taken place</a:t>
            </a:r>
          </a:p>
          <a:p>
            <a:r>
              <a:rPr lang="en-US" sz="2400" dirty="0">
                <a:latin typeface="Calibri" charset="0"/>
              </a:rPr>
              <a:t>If there is an offer on the table – Do not hesitate take the cash</a:t>
            </a:r>
          </a:p>
        </p:txBody>
      </p:sp>
    </p:spTree>
    <p:extLst>
      <p:ext uri="{BB962C8B-B14F-4D97-AF65-F5344CB8AC3E}">
        <p14:creationId xmlns:p14="http://schemas.microsoft.com/office/powerpoint/2010/main" val="124733044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a:themeElements>
    <a:clrScheme name="Office-tema 1">
      <a:dk1>
        <a:srgbClr val="000000"/>
      </a:dk1>
      <a:lt1>
        <a:srgbClr val="FFFFFF"/>
      </a:lt1>
      <a:dk2>
        <a:srgbClr val="1F497D"/>
      </a:dk2>
      <a:lt2>
        <a:srgbClr val="EEECE1"/>
      </a:lt2>
      <a:accent1>
        <a:srgbClr val="4F81BD"/>
      </a:accent1>
      <a:accent2>
        <a:srgbClr val="C0504D"/>
      </a:accent2>
      <a:accent3>
        <a:srgbClr val="FFFFFF"/>
      </a:accent3>
      <a:accent4>
        <a:srgbClr val="4F81BD"/>
      </a:accent4>
      <a:accent5>
        <a:srgbClr val="C0504D"/>
      </a:accent5>
      <a:accent6>
        <a:srgbClr val="FFFFF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TotalTime>
  <Words>812</Words>
  <Application>Microsoft Macintosh PowerPoint</Application>
  <PresentationFormat>Bildspel på skärmen (4:3)</PresentationFormat>
  <Paragraphs>86</Paragraphs>
  <Slides>7</Slides>
  <Notes>1</Notes>
  <HiddenSlides>0</HiddenSlides>
  <MMClips>0</MMClips>
  <ScaleCrop>false</ScaleCrop>
  <HeadingPairs>
    <vt:vector size="4" baseType="variant">
      <vt:variant>
        <vt:lpstr>Tema</vt:lpstr>
      </vt:variant>
      <vt:variant>
        <vt:i4>1</vt:i4>
      </vt:variant>
      <vt:variant>
        <vt:lpstr>Bildrubriker</vt:lpstr>
      </vt:variant>
      <vt:variant>
        <vt:i4>7</vt:i4>
      </vt:variant>
    </vt:vector>
  </HeadingPairs>
  <TitlesOfParts>
    <vt:vector size="8" baseType="lpstr">
      <vt:lpstr/>
      <vt:lpstr>PowerPoint-presentation</vt:lpstr>
      <vt:lpstr>1st Exit on 27-June-2012</vt:lpstr>
      <vt:lpstr>PowerPoint-presentation</vt:lpstr>
      <vt:lpstr>PowerPoint-presentation</vt:lpstr>
      <vt:lpstr>PowerPoint-presentation</vt:lpstr>
      <vt:lpstr>CHALLENGE</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cp:lastModifiedBy>Dusan Stojanovic</cp:lastModifiedBy>
  <cp:revision>54</cp:revision>
  <dcterms:modified xsi:type="dcterms:W3CDTF">2013-09-16T18:43:11Z</dcterms:modified>
</cp:coreProperties>
</file>